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sldIdLst>
    <p:sldId id="333" r:id="rId3"/>
    <p:sldId id="319" r:id="rId4"/>
    <p:sldId id="346" r:id="rId5"/>
    <p:sldId id="322" r:id="rId6"/>
    <p:sldId id="353" r:id="rId7"/>
    <p:sldId id="338" r:id="rId8"/>
    <p:sldId id="352" r:id="rId9"/>
    <p:sldId id="345" r:id="rId10"/>
    <p:sldId id="351" r:id="rId11"/>
    <p:sldId id="356" r:id="rId12"/>
    <p:sldId id="355" r:id="rId13"/>
    <p:sldId id="364" r:id="rId14"/>
    <p:sldId id="365" r:id="rId15"/>
    <p:sldId id="357" r:id="rId16"/>
    <p:sldId id="358" r:id="rId17"/>
    <p:sldId id="359" r:id="rId18"/>
    <p:sldId id="360" r:id="rId19"/>
    <p:sldId id="362" r:id="rId20"/>
    <p:sldId id="303" r:id="rId21"/>
    <p:sldId id="307" r:id="rId22"/>
    <p:sldId id="309" r:id="rId23"/>
    <p:sldId id="301" r:id="rId24"/>
    <p:sldId id="340" r:id="rId25"/>
    <p:sldId id="348" r:id="rId26"/>
    <p:sldId id="277" r:id="rId27"/>
    <p:sldId id="366" r:id="rId28"/>
    <p:sldId id="282" r:id="rId29"/>
    <p:sldId id="374" r:id="rId30"/>
    <p:sldId id="373" r:id="rId31"/>
    <p:sldId id="378" r:id="rId32"/>
    <p:sldId id="377" r:id="rId33"/>
    <p:sldId id="379" r:id="rId34"/>
    <p:sldId id="372" r:id="rId35"/>
    <p:sldId id="368" r:id="rId36"/>
    <p:sldId id="369" r:id="rId37"/>
    <p:sldId id="321" r:id="rId38"/>
    <p:sldId id="293" r:id="rId39"/>
    <p:sldId id="327" r:id="rId40"/>
    <p:sldId id="363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263974-B16C-4FF2-A1D9-D29B2DD5F75A}" v="48" dt="2023-03-19T16:30:20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84155" autoAdjust="0"/>
  </p:normalViewPr>
  <p:slideViewPr>
    <p:cSldViewPr snapToGrid="0">
      <p:cViewPr varScale="1">
        <p:scale>
          <a:sx n="86" d="100"/>
          <a:sy n="86" d="100"/>
        </p:scale>
        <p:origin x="66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-He Elder" userId="f52c26bf-c930-408f-bdc5-ef6eac0242bd" providerId="ADAL" clId="{C2263974-B16C-4FF2-A1D9-D29B2DD5F75A}"/>
    <pc:docChg chg="undo custSel addSld delSld modSld sldOrd">
      <pc:chgData name="Chi-He Elder" userId="f52c26bf-c930-408f-bdc5-ef6eac0242bd" providerId="ADAL" clId="{C2263974-B16C-4FF2-A1D9-D29B2DD5F75A}" dt="2023-03-23T09:28:06.452" v="4959" actId="113"/>
      <pc:docMkLst>
        <pc:docMk/>
      </pc:docMkLst>
      <pc:sldChg chg="addSp delSp modSp mod">
        <pc:chgData name="Chi-He Elder" userId="f52c26bf-c930-408f-bdc5-ef6eac0242bd" providerId="ADAL" clId="{C2263974-B16C-4FF2-A1D9-D29B2DD5F75A}" dt="2023-03-19T15:43:38.320" v="3414" actId="164"/>
        <pc:sldMkLst>
          <pc:docMk/>
          <pc:sldMk cId="1052349865" sldId="277"/>
        </pc:sldMkLst>
        <pc:spChg chg="mod">
          <ac:chgData name="Chi-He Elder" userId="f52c26bf-c930-408f-bdc5-ef6eac0242bd" providerId="ADAL" clId="{C2263974-B16C-4FF2-A1D9-D29B2DD5F75A}" dt="2023-03-19T15:37:21.832" v="3274" actId="947"/>
          <ac:spMkLst>
            <pc:docMk/>
            <pc:sldMk cId="1052349865" sldId="277"/>
            <ac:spMk id="2" creationId="{3E3F531A-AF43-4D0D-9F35-6F27E8CD7821}"/>
          </ac:spMkLst>
        </pc:spChg>
        <pc:spChg chg="del mod">
          <ac:chgData name="Chi-He Elder" userId="f52c26bf-c930-408f-bdc5-ef6eac0242bd" providerId="ADAL" clId="{C2263974-B16C-4FF2-A1D9-D29B2DD5F75A}" dt="2023-03-19T11:02:38.670" v="865" actId="478"/>
          <ac:spMkLst>
            <pc:docMk/>
            <pc:sldMk cId="1052349865" sldId="277"/>
            <ac:spMk id="3" creationId="{A559D107-C760-439B-BEDD-E491B364E1FB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7" creationId="{5535C7AD-4F09-F41F-BCB3-B519CCE08592}"/>
          </ac:spMkLst>
        </pc:spChg>
        <pc:spChg chg="mod topLvl">
          <ac:chgData name="Chi-He Elder" userId="f52c26bf-c930-408f-bdc5-ef6eac0242bd" providerId="ADAL" clId="{C2263974-B16C-4FF2-A1D9-D29B2DD5F75A}" dt="2023-03-19T12:50:19.068" v="991" actId="1076"/>
          <ac:spMkLst>
            <pc:docMk/>
            <pc:sldMk cId="1052349865" sldId="277"/>
            <ac:spMk id="9" creationId="{AE6ADC02-24F7-7464-0730-05A96073D1E7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11" creationId="{F5298A0F-B8FB-E2AE-65D6-FB0A0847A4F1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14" creationId="{5FAF9A67-4625-BCBB-7345-F4C70558E6D9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15" creationId="{AD741DA9-28FE-5FE8-47E6-9CD8D5C9789F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16" creationId="{3FBB6910-C254-18C6-D686-F5469A8237E5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17" creationId="{657304F8-36E1-606A-C7B2-36496473E83B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18" creationId="{542735EC-5034-0D22-6F7D-A3B958BB226E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19" creationId="{FB5D870E-644F-A6D4-E39B-C202E9D4B00E}"/>
          </ac:spMkLst>
        </pc:spChg>
        <pc:spChg chg="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22" creationId="{B8D1BA80-5475-6F8A-F400-9B4D02D7F14C}"/>
          </ac:spMkLst>
        </pc:spChg>
        <pc:spChg chg="add mod topLvl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33" creationId="{4B39B9A9-5CC1-2A62-40AE-2F2B92507674}"/>
          </ac:spMkLst>
        </pc:spChg>
        <pc:spChg chg="add del mod">
          <ac:chgData name="Chi-He Elder" userId="f52c26bf-c930-408f-bdc5-ef6eac0242bd" providerId="ADAL" clId="{C2263974-B16C-4FF2-A1D9-D29B2DD5F75A}" dt="2023-03-19T11:02:49.952" v="868" actId="478"/>
          <ac:spMkLst>
            <pc:docMk/>
            <pc:sldMk cId="1052349865" sldId="277"/>
            <ac:spMk id="35" creationId="{5D6719F9-4F98-D536-08D8-FCB80D0C76F1}"/>
          </ac:spMkLst>
        </pc:spChg>
        <pc:spChg chg="add mod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41" creationId="{00B77C46-36B3-045C-0FC3-743D07B9CE4B}"/>
          </ac:spMkLst>
        </pc:spChg>
        <pc:spChg chg="add mod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42" creationId="{CBEDFFCA-6E89-1F73-E132-A1C69B5A4377}"/>
          </ac:spMkLst>
        </pc:spChg>
        <pc:spChg chg="add mod">
          <ac:chgData name="Chi-He Elder" userId="f52c26bf-c930-408f-bdc5-ef6eac0242bd" providerId="ADAL" clId="{C2263974-B16C-4FF2-A1D9-D29B2DD5F75A}" dt="2023-03-19T15:43:38.320" v="3414" actId="164"/>
          <ac:spMkLst>
            <pc:docMk/>
            <pc:sldMk cId="1052349865" sldId="277"/>
            <ac:spMk id="43" creationId="{8174595A-158A-E4C8-AD7D-D3D1B2872A67}"/>
          </ac:spMkLst>
        </pc:spChg>
        <pc:spChg chg="add del">
          <ac:chgData name="Chi-He Elder" userId="f52c26bf-c930-408f-bdc5-ef6eac0242bd" providerId="ADAL" clId="{C2263974-B16C-4FF2-A1D9-D29B2DD5F75A}" dt="2023-03-19T15:38:30.709" v="3293" actId="478"/>
          <ac:spMkLst>
            <pc:docMk/>
            <pc:sldMk cId="1052349865" sldId="277"/>
            <ac:spMk id="44" creationId="{28F7242C-B315-FF7F-41F2-49929F198D3E}"/>
          </ac:spMkLst>
        </pc:spChg>
        <pc:grpChg chg="add del mod">
          <ac:chgData name="Chi-He Elder" userId="f52c26bf-c930-408f-bdc5-ef6eac0242bd" providerId="ADAL" clId="{C2263974-B16C-4FF2-A1D9-D29B2DD5F75A}" dt="2023-03-19T10:57:37.934" v="687" actId="165"/>
          <ac:grpSpMkLst>
            <pc:docMk/>
            <pc:sldMk cId="1052349865" sldId="277"/>
            <ac:grpSpMk id="6" creationId="{735C8547-254B-0E80-CF39-69C955578F6A}"/>
          </ac:grpSpMkLst>
        </pc:grpChg>
        <pc:grpChg chg="add del mod">
          <ac:chgData name="Chi-He Elder" userId="f52c26bf-c930-408f-bdc5-ef6eac0242bd" providerId="ADAL" clId="{C2263974-B16C-4FF2-A1D9-D29B2DD5F75A}" dt="2023-03-19T15:43:29.199" v="3413" actId="165"/>
          <ac:grpSpMkLst>
            <pc:docMk/>
            <pc:sldMk cId="1052349865" sldId="277"/>
            <ac:grpSpMk id="40" creationId="{915D2448-B676-4E52-94DD-BF3CDD50A3B0}"/>
          </ac:grpSpMkLst>
        </pc:grpChg>
        <pc:grpChg chg="add mod">
          <ac:chgData name="Chi-He Elder" userId="f52c26bf-c930-408f-bdc5-ef6eac0242bd" providerId="ADAL" clId="{C2263974-B16C-4FF2-A1D9-D29B2DD5F75A}" dt="2023-03-19T15:43:38.320" v="3414" actId="164"/>
          <ac:grpSpMkLst>
            <pc:docMk/>
            <pc:sldMk cId="1052349865" sldId="277"/>
            <ac:grpSpMk id="45" creationId="{CFE38086-B806-BC0C-50F5-86306E9D0EED}"/>
          </ac:grpSpMkLst>
        </pc:grpChg>
        <pc:picChg chg="del">
          <ac:chgData name="Chi-He Elder" userId="f52c26bf-c930-408f-bdc5-ef6eac0242bd" providerId="ADAL" clId="{C2263974-B16C-4FF2-A1D9-D29B2DD5F75A}" dt="2023-03-19T10:57:06.842" v="684" actId="478"/>
          <ac:picMkLst>
            <pc:docMk/>
            <pc:sldMk cId="1052349865" sldId="277"/>
            <ac:picMk id="5" creationId="{87EF4EA8-3A0E-F8EA-2283-ACEF6AA78135}"/>
          </ac:picMkLst>
        </pc:picChg>
        <pc:cxnChg chg="mod topLvl">
          <ac:chgData name="Chi-He Elder" userId="f52c26bf-c930-408f-bdc5-ef6eac0242bd" providerId="ADAL" clId="{C2263974-B16C-4FF2-A1D9-D29B2DD5F75A}" dt="2023-03-19T15:43:38.320" v="3414" actId="164"/>
          <ac:cxnSpMkLst>
            <pc:docMk/>
            <pc:sldMk cId="1052349865" sldId="277"/>
            <ac:cxnSpMk id="8" creationId="{20E82E2B-DE96-46A1-446B-BCDA54D0CAB5}"/>
          </ac:cxnSpMkLst>
        </pc:cxnChg>
        <pc:cxnChg chg="mod topLvl">
          <ac:chgData name="Chi-He Elder" userId="f52c26bf-c930-408f-bdc5-ef6eac0242bd" providerId="ADAL" clId="{C2263974-B16C-4FF2-A1D9-D29B2DD5F75A}" dt="2023-03-19T15:43:38.320" v="3414" actId="164"/>
          <ac:cxnSpMkLst>
            <pc:docMk/>
            <pc:sldMk cId="1052349865" sldId="277"/>
            <ac:cxnSpMk id="10" creationId="{A5A6E01B-4369-3DD8-F57A-B53B8F6EB2BC}"/>
          </ac:cxnSpMkLst>
        </pc:cxnChg>
        <pc:cxnChg chg="mod topLvl">
          <ac:chgData name="Chi-He Elder" userId="f52c26bf-c930-408f-bdc5-ef6eac0242bd" providerId="ADAL" clId="{C2263974-B16C-4FF2-A1D9-D29B2DD5F75A}" dt="2023-03-19T15:43:38.320" v="3414" actId="164"/>
          <ac:cxnSpMkLst>
            <pc:docMk/>
            <pc:sldMk cId="1052349865" sldId="277"/>
            <ac:cxnSpMk id="12" creationId="{E9CD9C69-9377-6871-AB96-2622480A5900}"/>
          </ac:cxnSpMkLst>
        </pc:cxnChg>
        <pc:cxnChg chg="mod topLvl">
          <ac:chgData name="Chi-He Elder" userId="f52c26bf-c930-408f-bdc5-ef6eac0242bd" providerId="ADAL" clId="{C2263974-B16C-4FF2-A1D9-D29B2DD5F75A}" dt="2023-03-19T15:43:38.320" v="3414" actId="164"/>
          <ac:cxnSpMkLst>
            <pc:docMk/>
            <pc:sldMk cId="1052349865" sldId="277"/>
            <ac:cxnSpMk id="13" creationId="{B73E7684-3E4D-86C5-A5AA-B7ED79D9C1E4}"/>
          </ac:cxnSpMkLst>
        </pc:cxnChg>
        <pc:cxnChg chg="mod topLvl">
          <ac:chgData name="Chi-He Elder" userId="f52c26bf-c930-408f-bdc5-ef6eac0242bd" providerId="ADAL" clId="{C2263974-B16C-4FF2-A1D9-D29B2DD5F75A}" dt="2023-03-19T15:43:38.320" v="3414" actId="164"/>
          <ac:cxnSpMkLst>
            <pc:docMk/>
            <pc:sldMk cId="1052349865" sldId="277"/>
            <ac:cxnSpMk id="20" creationId="{35829D7A-88D8-3D0A-4C4A-25B622247AE8}"/>
          </ac:cxnSpMkLst>
        </pc:cxnChg>
        <pc:cxnChg chg="mod topLvl">
          <ac:chgData name="Chi-He Elder" userId="f52c26bf-c930-408f-bdc5-ef6eac0242bd" providerId="ADAL" clId="{C2263974-B16C-4FF2-A1D9-D29B2DD5F75A}" dt="2023-03-19T15:43:38.320" v="3414" actId="164"/>
          <ac:cxnSpMkLst>
            <pc:docMk/>
            <pc:sldMk cId="1052349865" sldId="277"/>
            <ac:cxnSpMk id="21" creationId="{FDA69705-0EA6-A8E8-1C7E-05B0320B63A7}"/>
          </ac:cxnSpMkLst>
        </pc:cxnChg>
      </pc:sldChg>
      <pc:sldChg chg="modSp mod">
        <pc:chgData name="Chi-He Elder" userId="f52c26bf-c930-408f-bdc5-ef6eac0242bd" providerId="ADAL" clId="{C2263974-B16C-4FF2-A1D9-D29B2DD5F75A}" dt="2023-03-23T09:28:06.452" v="4959" actId="113"/>
        <pc:sldMkLst>
          <pc:docMk/>
          <pc:sldMk cId="949228891" sldId="301"/>
        </pc:sldMkLst>
        <pc:spChg chg="mod">
          <ac:chgData name="Chi-He Elder" userId="f52c26bf-c930-408f-bdc5-ef6eac0242bd" providerId="ADAL" clId="{C2263974-B16C-4FF2-A1D9-D29B2DD5F75A}" dt="2023-03-23T09:28:06.452" v="4959" actId="113"/>
          <ac:spMkLst>
            <pc:docMk/>
            <pc:sldMk cId="949228891" sldId="301"/>
            <ac:spMk id="3" creationId="{00000000-0000-0000-0000-000000000000}"/>
          </ac:spMkLst>
        </pc:spChg>
      </pc:sldChg>
      <pc:sldChg chg="modSp mod">
        <pc:chgData name="Chi-He Elder" userId="f52c26bf-c930-408f-bdc5-ef6eac0242bd" providerId="ADAL" clId="{C2263974-B16C-4FF2-A1D9-D29B2DD5F75A}" dt="2023-03-23T09:26:05.205" v="4943" actId="113"/>
        <pc:sldMkLst>
          <pc:docMk/>
          <pc:sldMk cId="4171649158" sldId="307"/>
        </pc:sldMkLst>
        <pc:spChg chg="mod">
          <ac:chgData name="Chi-He Elder" userId="f52c26bf-c930-408f-bdc5-ef6eac0242bd" providerId="ADAL" clId="{C2263974-B16C-4FF2-A1D9-D29B2DD5F75A}" dt="2023-03-23T09:26:05.205" v="4943" actId="113"/>
          <ac:spMkLst>
            <pc:docMk/>
            <pc:sldMk cId="4171649158" sldId="307"/>
            <ac:spMk id="3" creationId="{00000000-0000-0000-0000-000000000000}"/>
          </ac:spMkLst>
        </pc:spChg>
      </pc:sldChg>
      <pc:sldChg chg="modSp mod">
        <pc:chgData name="Chi-He Elder" userId="f52c26bf-c930-408f-bdc5-ef6eac0242bd" providerId="ADAL" clId="{C2263974-B16C-4FF2-A1D9-D29B2DD5F75A}" dt="2023-03-23T09:26:54.093" v="4944" actId="113"/>
        <pc:sldMkLst>
          <pc:docMk/>
          <pc:sldMk cId="738257060" sldId="309"/>
        </pc:sldMkLst>
        <pc:spChg chg="mod">
          <ac:chgData name="Chi-He Elder" userId="f52c26bf-c930-408f-bdc5-ef6eac0242bd" providerId="ADAL" clId="{C2263974-B16C-4FF2-A1D9-D29B2DD5F75A}" dt="2023-03-23T09:26:54.093" v="4944" actId="113"/>
          <ac:spMkLst>
            <pc:docMk/>
            <pc:sldMk cId="738257060" sldId="309"/>
            <ac:spMk id="3" creationId="{00000000-0000-0000-0000-000000000000}"/>
          </ac:spMkLst>
        </pc:spChg>
      </pc:sldChg>
      <pc:sldChg chg="modSp mod ord">
        <pc:chgData name="Chi-He Elder" userId="f52c26bf-c930-408f-bdc5-ef6eac0242bd" providerId="ADAL" clId="{C2263974-B16C-4FF2-A1D9-D29B2DD5F75A}" dt="2023-03-16T14:42:59.645" v="460" actId="404"/>
        <pc:sldMkLst>
          <pc:docMk/>
          <pc:sldMk cId="1318487046" sldId="319"/>
        </pc:sldMkLst>
        <pc:spChg chg="mod">
          <ac:chgData name="Chi-He Elder" userId="f52c26bf-c930-408f-bdc5-ef6eac0242bd" providerId="ADAL" clId="{C2263974-B16C-4FF2-A1D9-D29B2DD5F75A}" dt="2023-03-16T14:42:59.645" v="460" actId="404"/>
          <ac:spMkLst>
            <pc:docMk/>
            <pc:sldMk cId="1318487046" sldId="319"/>
            <ac:spMk id="2" creationId="{00000000-0000-0000-0000-000000000000}"/>
          </ac:spMkLst>
        </pc:spChg>
        <pc:spChg chg="mod">
          <ac:chgData name="Chi-He Elder" userId="f52c26bf-c930-408f-bdc5-ef6eac0242bd" providerId="ADAL" clId="{C2263974-B16C-4FF2-A1D9-D29B2DD5F75A}" dt="2023-03-16T14:42:08.151" v="422" actId="403"/>
          <ac:spMkLst>
            <pc:docMk/>
            <pc:sldMk cId="1318487046" sldId="319"/>
            <ac:spMk id="5" creationId="{0433CDF3-0C44-A561-7523-F412B926E4B8}"/>
          </ac:spMkLst>
        </pc:spChg>
      </pc:sldChg>
      <pc:sldChg chg="modSp mod">
        <pc:chgData name="Chi-He Elder" userId="f52c26bf-c930-408f-bdc5-ef6eac0242bd" providerId="ADAL" clId="{C2263974-B16C-4FF2-A1D9-D29B2DD5F75A}" dt="2023-03-19T16:07:11.529" v="4167" actId="179"/>
        <pc:sldMkLst>
          <pc:docMk/>
          <pc:sldMk cId="3522631533" sldId="321"/>
        </pc:sldMkLst>
        <pc:spChg chg="mod">
          <ac:chgData name="Chi-He Elder" userId="f52c26bf-c930-408f-bdc5-ef6eac0242bd" providerId="ADAL" clId="{C2263974-B16C-4FF2-A1D9-D29B2DD5F75A}" dt="2023-03-19T16:07:11.529" v="4167" actId="179"/>
          <ac:spMkLst>
            <pc:docMk/>
            <pc:sldMk cId="3522631533" sldId="321"/>
            <ac:spMk id="3" creationId="{00000000-0000-0000-0000-000000000000}"/>
          </ac:spMkLst>
        </pc:spChg>
      </pc:sldChg>
      <pc:sldChg chg="modSp mod">
        <pc:chgData name="Chi-He Elder" userId="f52c26bf-c930-408f-bdc5-ef6eac0242bd" providerId="ADAL" clId="{C2263974-B16C-4FF2-A1D9-D29B2DD5F75A}" dt="2023-03-16T14:43:54.615" v="461" actId="20577"/>
        <pc:sldMkLst>
          <pc:docMk/>
          <pc:sldMk cId="3336993666" sldId="322"/>
        </pc:sldMkLst>
        <pc:spChg chg="mod">
          <ac:chgData name="Chi-He Elder" userId="f52c26bf-c930-408f-bdc5-ef6eac0242bd" providerId="ADAL" clId="{C2263974-B16C-4FF2-A1D9-D29B2DD5F75A}" dt="2023-03-16T14:21:40.755" v="42" actId="404"/>
          <ac:spMkLst>
            <pc:docMk/>
            <pc:sldMk cId="3336993666" sldId="322"/>
            <ac:spMk id="2" creationId="{00000000-0000-0000-0000-000000000000}"/>
          </ac:spMkLst>
        </pc:spChg>
        <pc:spChg chg="mod">
          <ac:chgData name="Chi-He Elder" userId="f52c26bf-c930-408f-bdc5-ef6eac0242bd" providerId="ADAL" clId="{C2263974-B16C-4FF2-A1D9-D29B2DD5F75A}" dt="2023-03-16T14:43:54.615" v="461" actId="20577"/>
          <ac:spMkLst>
            <pc:docMk/>
            <pc:sldMk cId="3336993666" sldId="322"/>
            <ac:spMk id="3" creationId="{00000000-0000-0000-0000-000000000000}"/>
          </ac:spMkLst>
        </pc:spChg>
      </pc:sldChg>
      <pc:sldChg chg="modSp mod">
        <pc:chgData name="Chi-He Elder" userId="f52c26bf-c930-408f-bdc5-ef6eac0242bd" providerId="ADAL" clId="{C2263974-B16C-4FF2-A1D9-D29B2DD5F75A}" dt="2023-03-19T16:20:42.655" v="4850" actId="20577"/>
        <pc:sldMkLst>
          <pc:docMk/>
          <pc:sldMk cId="231974956" sldId="327"/>
        </pc:sldMkLst>
        <pc:spChg chg="mod">
          <ac:chgData name="Chi-He Elder" userId="f52c26bf-c930-408f-bdc5-ef6eac0242bd" providerId="ADAL" clId="{C2263974-B16C-4FF2-A1D9-D29B2DD5F75A}" dt="2023-03-19T16:20:42.655" v="4850" actId="20577"/>
          <ac:spMkLst>
            <pc:docMk/>
            <pc:sldMk cId="231974956" sldId="327"/>
            <ac:spMk id="3" creationId="{00000000-0000-0000-0000-000000000000}"/>
          </ac:spMkLst>
        </pc:spChg>
      </pc:sldChg>
      <pc:sldChg chg="modSp del mod">
        <pc:chgData name="Chi-He Elder" userId="f52c26bf-c930-408f-bdc5-ef6eac0242bd" providerId="ADAL" clId="{C2263974-B16C-4FF2-A1D9-D29B2DD5F75A}" dt="2023-03-16T14:40:41.961" v="341" actId="47"/>
        <pc:sldMkLst>
          <pc:docMk/>
          <pc:sldMk cId="134627000" sldId="331"/>
        </pc:sldMkLst>
        <pc:spChg chg="mod">
          <ac:chgData name="Chi-He Elder" userId="f52c26bf-c930-408f-bdc5-ef6eac0242bd" providerId="ADAL" clId="{C2263974-B16C-4FF2-A1D9-D29B2DD5F75A}" dt="2023-03-16T14:40:39.801" v="340" actId="21"/>
          <ac:spMkLst>
            <pc:docMk/>
            <pc:sldMk cId="134627000" sldId="331"/>
            <ac:spMk id="3" creationId="{BB2F7B1F-92F4-74FA-803E-282EAAC0EE60}"/>
          </ac:spMkLst>
        </pc:spChg>
      </pc:sldChg>
      <pc:sldChg chg="modSp mod">
        <pc:chgData name="Chi-He Elder" userId="f52c26bf-c930-408f-bdc5-ef6eac0242bd" providerId="ADAL" clId="{C2263974-B16C-4FF2-A1D9-D29B2DD5F75A}" dt="2023-03-19T13:10:10.515" v="1351" actId="1076"/>
        <pc:sldMkLst>
          <pc:docMk/>
          <pc:sldMk cId="173918428" sldId="338"/>
        </pc:sldMkLst>
        <pc:spChg chg="mod">
          <ac:chgData name="Chi-He Elder" userId="f52c26bf-c930-408f-bdc5-ef6eac0242bd" providerId="ADAL" clId="{C2263974-B16C-4FF2-A1D9-D29B2DD5F75A}" dt="2023-03-19T13:10:10.515" v="1351" actId="1076"/>
          <ac:spMkLst>
            <pc:docMk/>
            <pc:sldMk cId="173918428" sldId="338"/>
            <ac:spMk id="2" creationId="{D1E71457-AD64-8140-4F69-AA5246075C76}"/>
          </ac:spMkLst>
        </pc:spChg>
        <pc:spChg chg="mod">
          <ac:chgData name="Chi-He Elder" userId="f52c26bf-c930-408f-bdc5-ef6eac0242bd" providerId="ADAL" clId="{C2263974-B16C-4FF2-A1D9-D29B2DD5F75A}" dt="2023-03-16T14:24:03.479" v="63" actId="20577"/>
          <ac:spMkLst>
            <pc:docMk/>
            <pc:sldMk cId="173918428" sldId="338"/>
            <ac:spMk id="3" creationId="{5D85D4CD-C887-7BC9-239D-DE318DD26D21}"/>
          </ac:spMkLst>
        </pc:spChg>
      </pc:sldChg>
      <pc:sldChg chg="modSp mod">
        <pc:chgData name="Chi-He Elder" userId="f52c26bf-c930-408f-bdc5-ef6eac0242bd" providerId="ADAL" clId="{C2263974-B16C-4FF2-A1D9-D29B2DD5F75A}" dt="2023-03-16T14:47:58.014" v="484" actId="20577"/>
        <pc:sldMkLst>
          <pc:docMk/>
          <pc:sldMk cId="3406771817" sldId="340"/>
        </pc:sldMkLst>
        <pc:spChg chg="mod">
          <ac:chgData name="Chi-He Elder" userId="f52c26bf-c930-408f-bdc5-ef6eac0242bd" providerId="ADAL" clId="{C2263974-B16C-4FF2-A1D9-D29B2DD5F75A}" dt="2023-03-16T14:47:58.014" v="484" actId="20577"/>
          <ac:spMkLst>
            <pc:docMk/>
            <pc:sldMk cId="3406771817" sldId="340"/>
            <ac:spMk id="4" creationId="{93644FD1-47D4-E9D0-2719-4FB89E494F7B}"/>
          </ac:spMkLst>
        </pc:spChg>
      </pc:sldChg>
      <pc:sldChg chg="modSp mod">
        <pc:chgData name="Chi-He Elder" userId="f52c26bf-c930-408f-bdc5-ef6eac0242bd" providerId="ADAL" clId="{C2263974-B16C-4FF2-A1D9-D29B2DD5F75A}" dt="2023-03-19T15:54:16.946" v="3861" actId="20577"/>
        <pc:sldMkLst>
          <pc:docMk/>
          <pc:sldMk cId="1770227382" sldId="345"/>
        </pc:sldMkLst>
        <pc:spChg chg="mod">
          <ac:chgData name="Chi-He Elder" userId="f52c26bf-c930-408f-bdc5-ef6eac0242bd" providerId="ADAL" clId="{C2263974-B16C-4FF2-A1D9-D29B2DD5F75A}" dt="2023-03-19T15:54:16.946" v="3861" actId="20577"/>
          <ac:spMkLst>
            <pc:docMk/>
            <pc:sldMk cId="1770227382" sldId="345"/>
            <ac:spMk id="2" creationId="{9FCE6D11-6518-4F21-B738-6188755716C8}"/>
          </ac:spMkLst>
        </pc:spChg>
        <pc:spChg chg="mod">
          <ac:chgData name="Chi-He Elder" userId="f52c26bf-c930-408f-bdc5-ef6eac0242bd" providerId="ADAL" clId="{C2263974-B16C-4FF2-A1D9-D29B2DD5F75A}" dt="2023-03-19T13:04:39.184" v="1316" actId="404"/>
          <ac:spMkLst>
            <pc:docMk/>
            <pc:sldMk cId="1770227382" sldId="345"/>
            <ac:spMk id="3" creationId="{00FAC16B-5591-4710-849C-B200FA90907E}"/>
          </ac:spMkLst>
        </pc:spChg>
      </pc:sldChg>
      <pc:sldChg chg="modSp mod">
        <pc:chgData name="Chi-He Elder" userId="f52c26bf-c930-408f-bdc5-ef6eac0242bd" providerId="ADAL" clId="{C2263974-B16C-4FF2-A1D9-D29B2DD5F75A}" dt="2023-03-16T14:31:17.501" v="254" actId="20577"/>
        <pc:sldMkLst>
          <pc:docMk/>
          <pc:sldMk cId="559980680" sldId="346"/>
        </pc:sldMkLst>
        <pc:spChg chg="mod">
          <ac:chgData name="Chi-He Elder" userId="f52c26bf-c930-408f-bdc5-ef6eac0242bd" providerId="ADAL" clId="{C2263974-B16C-4FF2-A1D9-D29B2DD5F75A}" dt="2023-03-16T14:31:17.501" v="254" actId="20577"/>
          <ac:spMkLst>
            <pc:docMk/>
            <pc:sldMk cId="559980680" sldId="346"/>
            <ac:spMk id="3" creationId="{68F1DCD3-FBFD-A12D-7717-851E8BDA0C19}"/>
          </ac:spMkLst>
        </pc:spChg>
      </pc:sldChg>
      <pc:sldChg chg="addSp delSp modSp mod ord">
        <pc:chgData name="Chi-He Elder" userId="f52c26bf-c930-408f-bdc5-ef6eac0242bd" providerId="ADAL" clId="{C2263974-B16C-4FF2-A1D9-D29B2DD5F75A}" dt="2023-03-19T15:03:55.779" v="1518" actId="20577"/>
        <pc:sldMkLst>
          <pc:docMk/>
          <pc:sldMk cId="3787727567" sldId="348"/>
        </pc:sldMkLst>
        <pc:spChg chg="mod">
          <ac:chgData name="Chi-He Elder" userId="f52c26bf-c930-408f-bdc5-ef6eac0242bd" providerId="ADAL" clId="{C2263974-B16C-4FF2-A1D9-D29B2DD5F75A}" dt="2023-03-19T15:03:55.779" v="1518" actId="20577"/>
          <ac:spMkLst>
            <pc:docMk/>
            <pc:sldMk cId="3787727567" sldId="348"/>
            <ac:spMk id="3" creationId="{DED98F6D-C3D6-60D9-025D-B763A36C4BFB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7" creationId="{942283B3-ED3B-7C2A-15F4-BDD6E5D0EED4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9" creationId="{F85E38B9-A39D-7D57-2F0E-2EC5DDEC77E6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11" creationId="{C0A208FA-A433-ED0C-CBFF-BC130CC38A1C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14" creationId="{F6AFF8E1-B2CC-73C5-92BC-85C703659D8E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15" creationId="{BF68902E-A397-9312-1978-B814D86DBA57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16" creationId="{47D9036B-1E3D-C9C9-B8B4-2C6B607137A3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17" creationId="{FA1CBF43-14D3-AFE5-FA3F-A5EE0FAF0609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18" creationId="{47F71EB9-405E-1CE0-FCC9-413AD8959CDC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19" creationId="{2875634C-1A77-DA24-2C60-5ECBA4FE8D4F}"/>
          </ac:spMkLst>
        </pc:spChg>
        <pc:spChg chg="mod">
          <ac:chgData name="Chi-He Elder" userId="f52c26bf-c930-408f-bdc5-ef6eac0242bd" providerId="ADAL" clId="{C2263974-B16C-4FF2-A1D9-D29B2DD5F75A}" dt="2023-03-19T10:56:42.715" v="682"/>
          <ac:spMkLst>
            <pc:docMk/>
            <pc:sldMk cId="3787727567" sldId="348"/>
            <ac:spMk id="22" creationId="{43FECBC9-B75E-4037-BB5E-560FA95A6463}"/>
          </ac:spMkLst>
        </pc:spChg>
        <pc:grpChg chg="add mod">
          <ac:chgData name="Chi-He Elder" userId="f52c26bf-c930-408f-bdc5-ef6eac0242bd" providerId="ADAL" clId="{C2263974-B16C-4FF2-A1D9-D29B2DD5F75A}" dt="2023-03-19T10:56:46.624" v="683" actId="1076"/>
          <ac:grpSpMkLst>
            <pc:docMk/>
            <pc:sldMk cId="3787727567" sldId="348"/>
            <ac:grpSpMk id="6" creationId="{AE5C11DC-8505-B39D-72FB-844B161794AC}"/>
          </ac:grpSpMkLst>
        </pc:grpChg>
        <pc:picChg chg="del">
          <ac:chgData name="Chi-He Elder" userId="f52c26bf-c930-408f-bdc5-ef6eac0242bd" providerId="ADAL" clId="{C2263974-B16C-4FF2-A1D9-D29B2DD5F75A}" dt="2023-03-19T10:56:13.635" v="676" actId="478"/>
          <ac:picMkLst>
            <pc:docMk/>
            <pc:sldMk cId="3787727567" sldId="348"/>
            <ac:picMk id="4" creationId="{20510E5C-4D44-FEDA-41DE-31F0495C97C6}"/>
          </ac:picMkLst>
        </pc:picChg>
        <pc:cxnChg chg="mod">
          <ac:chgData name="Chi-He Elder" userId="f52c26bf-c930-408f-bdc5-ef6eac0242bd" providerId="ADAL" clId="{C2263974-B16C-4FF2-A1D9-D29B2DD5F75A}" dt="2023-03-19T10:56:42.715" v="682"/>
          <ac:cxnSpMkLst>
            <pc:docMk/>
            <pc:sldMk cId="3787727567" sldId="348"/>
            <ac:cxnSpMk id="8" creationId="{D27E4C1F-193F-043E-ABFD-C6096600FCA6}"/>
          </ac:cxnSpMkLst>
        </pc:cxnChg>
        <pc:cxnChg chg="mod">
          <ac:chgData name="Chi-He Elder" userId="f52c26bf-c930-408f-bdc5-ef6eac0242bd" providerId="ADAL" clId="{C2263974-B16C-4FF2-A1D9-D29B2DD5F75A}" dt="2023-03-19T10:56:42.715" v="682"/>
          <ac:cxnSpMkLst>
            <pc:docMk/>
            <pc:sldMk cId="3787727567" sldId="348"/>
            <ac:cxnSpMk id="10" creationId="{C905C42B-4F6B-D99B-4FEE-715CAB019A85}"/>
          </ac:cxnSpMkLst>
        </pc:cxnChg>
        <pc:cxnChg chg="mod">
          <ac:chgData name="Chi-He Elder" userId="f52c26bf-c930-408f-bdc5-ef6eac0242bd" providerId="ADAL" clId="{C2263974-B16C-4FF2-A1D9-D29B2DD5F75A}" dt="2023-03-19T10:56:42.715" v="682"/>
          <ac:cxnSpMkLst>
            <pc:docMk/>
            <pc:sldMk cId="3787727567" sldId="348"/>
            <ac:cxnSpMk id="12" creationId="{D3EB80DC-1E1E-580B-68D9-83E5F6A3C3AB}"/>
          </ac:cxnSpMkLst>
        </pc:cxnChg>
        <pc:cxnChg chg="mod">
          <ac:chgData name="Chi-He Elder" userId="f52c26bf-c930-408f-bdc5-ef6eac0242bd" providerId="ADAL" clId="{C2263974-B16C-4FF2-A1D9-D29B2DD5F75A}" dt="2023-03-19T10:56:42.715" v="682"/>
          <ac:cxnSpMkLst>
            <pc:docMk/>
            <pc:sldMk cId="3787727567" sldId="348"/>
            <ac:cxnSpMk id="13" creationId="{FD632A28-DAE7-CC61-56D8-442A6A2F67AB}"/>
          </ac:cxnSpMkLst>
        </pc:cxnChg>
        <pc:cxnChg chg="mod">
          <ac:chgData name="Chi-He Elder" userId="f52c26bf-c930-408f-bdc5-ef6eac0242bd" providerId="ADAL" clId="{C2263974-B16C-4FF2-A1D9-D29B2DD5F75A}" dt="2023-03-19T10:56:42.715" v="682"/>
          <ac:cxnSpMkLst>
            <pc:docMk/>
            <pc:sldMk cId="3787727567" sldId="348"/>
            <ac:cxnSpMk id="20" creationId="{7B0A13B8-5953-EF52-196A-F49F0758A174}"/>
          </ac:cxnSpMkLst>
        </pc:cxnChg>
        <pc:cxnChg chg="mod">
          <ac:chgData name="Chi-He Elder" userId="f52c26bf-c930-408f-bdc5-ef6eac0242bd" providerId="ADAL" clId="{C2263974-B16C-4FF2-A1D9-D29B2DD5F75A}" dt="2023-03-19T10:56:42.715" v="682"/>
          <ac:cxnSpMkLst>
            <pc:docMk/>
            <pc:sldMk cId="3787727567" sldId="348"/>
            <ac:cxnSpMk id="21" creationId="{1A4F955F-6162-D99F-2AD4-427B418BCED9}"/>
          </ac:cxnSpMkLst>
        </pc:cxnChg>
      </pc:sldChg>
      <pc:sldChg chg="modSp mod ord">
        <pc:chgData name="Chi-He Elder" userId="f52c26bf-c930-408f-bdc5-ef6eac0242bd" providerId="ADAL" clId="{C2263974-B16C-4FF2-A1D9-D29B2DD5F75A}" dt="2023-03-19T16:11:08.842" v="4234" actId="403"/>
        <pc:sldMkLst>
          <pc:docMk/>
          <pc:sldMk cId="1305054170" sldId="351"/>
        </pc:sldMkLst>
        <pc:spChg chg="mod">
          <ac:chgData name="Chi-He Elder" userId="f52c26bf-c930-408f-bdc5-ef6eac0242bd" providerId="ADAL" clId="{C2263974-B16C-4FF2-A1D9-D29B2DD5F75A}" dt="2023-03-19T16:11:08.842" v="4234" actId="403"/>
          <ac:spMkLst>
            <pc:docMk/>
            <pc:sldMk cId="1305054170" sldId="351"/>
            <ac:spMk id="3" creationId="{4222D047-AA29-6EE3-D0BD-484A1B20298B}"/>
          </ac:spMkLst>
        </pc:spChg>
      </pc:sldChg>
      <pc:sldChg chg="modSp mod ord">
        <pc:chgData name="Chi-He Elder" userId="f52c26bf-c930-408f-bdc5-ef6eac0242bd" providerId="ADAL" clId="{C2263974-B16C-4FF2-A1D9-D29B2DD5F75A}" dt="2023-03-19T15:55:30.935" v="3893" actId="20577"/>
        <pc:sldMkLst>
          <pc:docMk/>
          <pc:sldMk cId="13208363" sldId="352"/>
        </pc:sldMkLst>
        <pc:spChg chg="mod">
          <ac:chgData name="Chi-He Elder" userId="f52c26bf-c930-408f-bdc5-ef6eac0242bd" providerId="ADAL" clId="{C2263974-B16C-4FF2-A1D9-D29B2DD5F75A}" dt="2023-03-19T15:55:30.935" v="3893" actId="20577"/>
          <ac:spMkLst>
            <pc:docMk/>
            <pc:sldMk cId="13208363" sldId="352"/>
            <ac:spMk id="2" creationId="{F190F636-2E6D-1CD0-D187-A34DC5C8179B}"/>
          </ac:spMkLst>
        </pc:spChg>
        <pc:spChg chg="mod">
          <ac:chgData name="Chi-He Elder" userId="f52c26bf-c930-408f-bdc5-ef6eac0242bd" providerId="ADAL" clId="{C2263974-B16C-4FF2-A1D9-D29B2DD5F75A}" dt="2023-03-19T15:50:53.498" v="3726" actId="20577"/>
          <ac:spMkLst>
            <pc:docMk/>
            <pc:sldMk cId="13208363" sldId="352"/>
            <ac:spMk id="3" creationId="{4B115066-368A-4936-1114-3F8F2E92865F}"/>
          </ac:spMkLst>
        </pc:spChg>
        <pc:picChg chg="mod">
          <ac:chgData name="Chi-He Elder" userId="f52c26bf-c930-408f-bdc5-ef6eac0242bd" providerId="ADAL" clId="{C2263974-B16C-4FF2-A1D9-D29B2DD5F75A}" dt="2023-03-19T15:50:47.952" v="3724" actId="1076"/>
          <ac:picMkLst>
            <pc:docMk/>
            <pc:sldMk cId="13208363" sldId="352"/>
            <ac:picMk id="4" creationId="{AD1FD689-5B1B-78A9-30EE-690E652D8554}"/>
          </ac:picMkLst>
        </pc:picChg>
      </pc:sldChg>
      <pc:sldChg chg="modSp mod">
        <pc:chgData name="Chi-He Elder" userId="f52c26bf-c930-408f-bdc5-ef6eac0242bd" providerId="ADAL" clId="{C2263974-B16C-4FF2-A1D9-D29B2DD5F75A}" dt="2023-03-19T15:58:10.928" v="4032" actId="20577"/>
        <pc:sldMkLst>
          <pc:docMk/>
          <pc:sldMk cId="4049275919" sldId="353"/>
        </pc:sldMkLst>
        <pc:spChg chg="mod">
          <ac:chgData name="Chi-He Elder" userId="f52c26bf-c930-408f-bdc5-ef6eac0242bd" providerId="ADAL" clId="{C2263974-B16C-4FF2-A1D9-D29B2DD5F75A}" dt="2023-03-19T15:58:10.928" v="4032" actId="20577"/>
          <ac:spMkLst>
            <pc:docMk/>
            <pc:sldMk cId="4049275919" sldId="353"/>
            <ac:spMk id="3" creationId="{6A0C0315-5680-B5C8-14E6-B459F1083725}"/>
          </ac:spMkLst>
        </pc:spChg>
      </pc:sldChg>
      <pc:sldChg chg="modSp mod">
        <pc:chgData name="Chi-He Elder" userId="f52c26bf-c930-408f-bdc5-ef6eac0242bd" providerId="ADAL" clId="{C2263974-B16C-4FF2-A1D9-D29B2DD5F75A}" dt="2023-03-21T15:14:08.989" v="4939" actId="20577"/>
        <pc:sldMkLst>
          <pc:docMk/>
          <pc:sldMk cId="3517152203" sldId="355"/>
        </pc:sldMkLst>
        <pc:spChg chg="mod">
          <ac:chgData name="Chi-He Elder" userId="f52c26bf-c930-408f-bdc5-ef6eac0242bd" providerId="ADAL" clId="{C2263974-B16C-4FF2-A1D9-D29B2DD5F75A}" dt="2023-03-21T15:14:08.989" v="4939" actId="20577"/>
          <ac:spMkLst>
            <pc:docMk/>
            <pc:sldMk cId="3517152203" sldId="355"/>
            <ac:spMk id="3" creationId="{00000000-0000-0000-0000-000000000000}"/>
          </ac:spMkLst>
        </pc:spChg>
      </pc:sldChg>
      <pc:sldChg chg="addSp delSp modSp mod modClrScheme chgLayout">
        <pc:chgData name="Chi-He Elder" userId="f52c26bf-c930-408f-bdc5-ef6eac0242bd" providerId="ADAL" clId="{C2263974-B16C-4FF2-A1D9-D29B2DD5F75A}" dt="2023-03-16T14:47:36.877" v="476" actId="14100"/>
        <pc:sldMkLst>
          <pc:docMk/>
          <pc:sldMk cId="4020698077" sldId="357"/>
        </pc:sldMkLst>
        <pc:spChg chg="mod ord">
          <ac:chgData name="Chi-He Elder" userId="f52c26bf-c930-408f-bdc5-ef6eac0242bd" providerId="ADAL" clId="{C2263974-B16C-4FF2-A1D9-D29B2DD5F75A}" dt="2023-03-16T14:47:36.877" v="476" actId="14100"/>
          <ac:spMkLst>
            <pc:docMk/>
            <pc:sldMk cId="4020698077" sldId="357"/>
            <ac:spMk id="2" creationId="{00000000-0000-0000-0000-000000000000}"/>
          </ac:spMkLst>
        </pc:spChg>
        <pc:spChg chg="del mod ord">
          <ac:chgData name="Chi-He Elder" userId="f52c26bf-c930-408f-bdc5-ef6eac0242bd" providerId="ADAL" clId="{C2263974-B16C-4FF2-A1D9-D29B2DD5F75A}" dt="2023-03-16T14:46:53.793" v="469" actId="700"/>
          <ac:spMkLst>
            <pc:docMk/>
            <pc:sldMk cId="4020698077" sldId="357"/>
            <ac:spMk id="3" creationId="{00000000-0000-0000-0000-000000000000}"/>
          </ac:spMkLst>
        </pc:spChg>
        <pc:spChg chg="mod ord">
          <ac:chgData name="Chi-He Elder" userId="f52c26bf-c930-408f-bdc5-ef6eac0242bd" providerId="ADAL" clId="{C2263974-B16C-4FF2-A1D9-D29B2DD5F75A}" dt="2023-03-16T14:47:12.570" v="471" actId="700"/>
          <ac:spMkLst>
            <pc:docMk/>
            <pc:sldMk cId="4020698077" sldId="357"/>
            <ac:spMk id="4" creationId="{00000000-0000-0000-0000-000000000000}"/>
          </ac:spMkLst>
        </pc:spChg>
        <pc:spChg chg="add del mod ord">
          <ac:chgData name="Chi-He Elder" userId="f52c26bf-c930-408f-bdc5-ef6eac0242bd" providerId="ADAL" clId="{C2263974-B16C-4FF2-A1D9-D29B2DD5F75A}" dt="2023-03-16T14:46:58.626" v="470" actId="700"/>
          <ac:spMkLst>
            <pc:docMk/>
            <pc:sldMk cId="4020698077" sldId="357"/>
            <ac:spMk id="5" creationId="{135E98A8-1537-81A2-A583-2B756E097222}"/>
          </ac:spMkLst>
        </pc:spChg>
        <pc:spChg chg="add del mod ord">
          <ac:chgData name="Chi-He Elder" userId="f52c26bf-c930-408f-bdc5-ef6eac0242bd" providerId="ADAL" clId="{C2263974-B16C-4FF2-A1D9-D29B2DD5F75A}" dt="2023-03-16T14:47:12.570" v="471" actId="700"/>
          <ac:spMkLst>
            <pc:docMk/>
            <pc:sldMk cId="4020698077" sldId="357"/>
            <ac:spMk id="6" creationId="{29167AA0-28E2-CE19-FF1A-C04A6365A4A9}"/>
          </ac:spMkLst>
        </pc:spChg>
        <pc:spChg chg="add del mod ord">
          <ac:chgData name="Chi-He Elder" userId="f52c26bf-c930-408f-bdc5-ef6eac0242bd" providerId="ADAL" clId="{C2263974-B16C-4FF2-A1D9-D29B2DD5F75A}" dt="2023-03-16T14:47:30.620" v="475" actId="478"/>
          <ac:spMkLst>
            <pc:docMk/>
            <pc:sldMk cId="4020698077" sldId="357"/>
            <ac:spMk id="7" creationId="{4E815263-3CF0-C2FF-6CCA-B72F91C2F806}"/>
          </ac:spMkLst>
        </pc:spChg>
      </pc:sldChg>
      <pc:sldChg chg="modSp mod">
        <pc:chgData name="Chi-He Elder" userId="f52c26bf-c930-408f-bdc5-ef6eac0242bd" providerId="ADAL" clId="{C2263974-B16C-4FF2-A1D9-D29B2DD5F75A}" dt="2023-03-23T09:25:13.510" v="4942" actId="113"/>
        <pc:sldMkLst>
          <pc:docMk/>
          <pc:sldMk cId="712688854" sldId="358"/>
        </pc:sldMkLst>
        <pc:spChg chg="mod">
          <ac:chgData name="Chi-He Elder" userId="f52c26bf-c930-408f-bdc5-ef6eac0242bd" providerId="ADAL" clId="{C2263974-B16C-4FF2-A1D9-D29B2DD5F75A}" dt="2023-03-19T13:09:55.524" v="1350" actId="1076"/>
          <ac:spMkLst>
            <pc:docMk/>
            <pc:sldMk cId="712688854" sldId="358"/>
            <ac:spMk id="2" creationId="{00000000-0000-0000-0000-000000000000}"/>
          </ac:spMkLst>
        </pc:spChg>
        <pc:spChg chg="mod">
          <ac:chgData name="Chi-He Elder" userId="f52c26bf-c930-408f-bdc5-ef6eac0242bd" providerId="ADAL" clId="{C2263974-B16C-4FF2-A1D9-D29B2DD5F75A}" dt="2023-03-23T09:25:13.510" v="4942" actId="113"/>
          <ac:spMkLst>
            <pc:docMk/>
            <pc:sldMk cId="712688854" sldId="358"/>
            <ac:spMk id="3" creationId="{00000000-0000-0000-0000-000000000000}"/>
          </ac:spMkLst>
        </pc:spChg>
      </pc:sldChg>
      <pc:sldChg chg="modSp mod">
        <pc:chgData name="Chi-He Elder" userId="f52c26bf-c930-408f-bdc5-ef6eac0242bd" providerId="ADAL" clId="{C2263974-B16C-4FF2-A1D9-D29B2DD5F75A}" dt="2023-03-16T14:30:31.818" v="250" actId="20577"/>
        <pc:sldMkLst>
          <pc:docMk/>
          <pc:sldMk cId="1487714407" sldId="360"/>
        </pc:sldMkLst>
        <pc:spChg chg="mod">
          <ac:chgData name="Chi-He Elder" userId="f52c26bf-c930-408f-bdc5-ef6eac0242bd" providerId="ADAL" clId="{C2263974-B16C-4FF2-A1D9-D29B2DD5F75A}" dt="2023-03-16T14:30:28.320" v="249" actId="403"/>
          <ac:spMkLst>
            <pc:docMk/>
            <pc:sldMk cId="1487714407" sldId="360"/>
            <ac:spMk id="2" creationId="{00000000-0000-0000-0000-000000000000}"/>
          </ac:spMkLst>
        </pc:spChg>
        <pc:spChg chg="mod">
          <ac:chgData name="Chi-He Elder" userId="f52c26bf-c930-408f-bdc5-ef6eac0242bd" providerId="ADAL" clId="{C2263974-B16C-4FF2-A1D9-D29B2DD5F75A}" dt="2023-03-16T14:30:31.818" v="250" actId="20577"/>
          <ac:spMkLst>
            <pc:docMk/>
            <pc:sldMk cId="1487714407" sldId="360"/>
            <ac:spMk id="3" creationId="{00000000-0000-0000-0000-000000000000}"/>
          </ac:spMkLst>
        </pc:spChg>
      </pc:sldChg>
      <pc:sldChg chg="addSp delSp modSp mod setBg modClrScheme chgLayout">
        <pc:chgData name="Chi-He Elder" userId="f52c26bf-c930-408f-bdc5-ef6eac0242bd" providerId="ADAL" clId="{C2263974-B16C-4FF2-A1D9-D29B2DD5F75A}" dt="2023-03-16T14:37:27.747" v="319" actId="26606"/>
        <pc:sldMkLst>
          <pc:docMk/>
          <pc:sldMk cId="2808887285" sldId="362"/>
        </pc:sldMkLst>
        <pc:spChg chg="mod ord">
          <ac:chgData name="Chi-He Elder" userId="f52c26bf-c930-408f-bdc5-ef6eac0242bd" providerId="ADAL" clId="{C2263974-B16C-4FF2-A1D9-D29B2DD5F75A}" dt="2023-03-16T14:37:27.747" v="319" actId="26606"/>
          <ac:spMkLst>
            <pc:docMk/>
            <pc:sldMk cId="2808887285" sldId="362"/>
            <ac:spMk id="2" creationId="{00000000-0000-0000-0000-000000000000}"/>
          </ac:spMkLst>
        </pc:spChg>
        <pc:spChg chg="mod ord">
          <ac:chgData name="Chi-He Elder" userId="f52c26bf-c930-408f-bdc5-ef6eac0242bd" providerId="ADAL" clId="{C2263974-B16C-4FF2-A1D9-D29B2DD5F75A}" dt="2023-03-16T14:37:27.747" v="319" actId="26606"/>
          <ac:spMkLst>
            <pc:docMk/>
            <pc:sldMk cId="2808887285" sldId="362"/>
            <ac:spMk id="3" creationId="{00000000-0000-0000-0000-000000000000}"/>
          </ac:spMkLst>
        </pc:spChg>
        <pc:spChg chg="mod ord">
          <ac:chgData name="Chi-He Elder" userId="f52c26bf-c930-408f-bdc5-ef6eac0242bd" providerId="ADAL" clId="{C2263974-B16C-4FF2-A1D9-D29B2DD5F75A}" dt="2023-03-16T14:37:27.747" v="319" actId="26606"/>
          <ac:spMkLst>
            <pc:docMk/>
            <pc:sldMk cId="2808887285" sldId="362"/>
            <ac:spMk id="4" creationId="{00000000-0000-0000-0000-000000000000}"/>
          </ac:spMkLst>
        </pc:spChg>
        <pc:spChg chg="add del">
          <ac:chgData name="Chi-He Elder" userId="f52c26bf-c930-408f-bdc5-ef6eac0242bd" providerId="ADAL" clId="{C2263974-B16C-4FF2-A1D9-D29B2DD5F75A}" dt="2023-03-16T14:37:25.738" v="317" actId="26606"/>
          <ac:spMkLst>
            <pc:docMk/>
            <pc:sldMk cId="2808887285" sldId="362"/>
            <ac:spMk id="9" creationId="{3741B58E-3B65-4A01-A276-975AB2CF8A08}"/>
          </ac:spMkLst>
        </pc:spChg>
        <pc:spChg chg="add del">
          <ac:chgData name="Chi-He Elder" userId="f52c26bf-c930-408f-bdc5-ef6eac0242bd" providerId="ADAL" clId="{C2263974-B16C-4FF2-A1D9-D29B2DD5F75A}" dt="2023-03-16T14:37:25.738" v="317" actId="26606"/>
          <ac:spMkLst>
            <pc:docMk/>
            <pc:sldMk cId="2808887285" sldId="362"/>
            <ac:spMk id="11" creationId="{7AAC67C3-831B-4AB1-A259-DFB839CAFAFC}"/>
          </ac:spMkLst>
        </pc:spChg>
        <pc:spChg chg="add del">
          <ac:chgData name="Chi-He Elder" userId="f52c26bf-c930-408f-bdc5-ef6eac0242bd" providerId="ADAL" clId="{C2263974-B16C-4FF2-A1D9-D29B2DD5F75A}" dt="2023-03-16T14:37:25.738" v="317" actId="26606"/>
          <ac:spMkLst>
            <pc:docMk/>
            <pc:sldMk cId="2808887285" sldId="362"/>
            <ac:spMk id="13" creationId="{054B3F04-9EAC-45C0-B3CE-0387EEA10A0C}"/>
          </ac:spMkLst>
        </pc:spChg>
        <pc:spChg chg="add del">
          <ac:chgData name="Chi-He Elder" userId="f52c26bf-c930-408f-bdc5-ef6eac0242bd" providerId="ADAL" clId="{C2263974-B16C-4FF2-A1D9-D29B2DD5F75A}" dt="2023-03-16T14:37:27.747" v="319" actId="26606"/>
          <ac:spMkLst>
            <pc:docMk/>
            <pc:sldMk cId="2808887285" sldId="362"/>
            <ac:spMk id="15" creationId="{CECF0FC6-D57B-48B6-9036-F4FFD91A4B34}"/>
          </ac:spMkLst>
        </pc:spChg>
        <pc:spChg chg="add del">
          <ac:chgData name="Chi-He Elder" userId="f52c26bf-c930-408f-bdc5-ef6eac0242bd" providerId="ADAL" clId="{C2263974-B16C-4FF2-A1D9-D29B2DD5F75A}" dt="2023-03-16T14:37:27.747" v="319" actId="26606"/>
          <ac:spMkLst>
            <pc:docMk/>
            <pc:sldMk cId="2808887285" sldId="362"/>
            <ac:spMk id="16" creationId="{717A211C-5863-4303-AC3D-AEBFDF6D6A4C}"/>
          </ac:spMkLst>
        </pc:spChg>
        <pc:spChg chg="add del">
          <ac:chgData name="Chi-He Elder" userId="f52c26bf-c930-408f-bdc5-ef6eac0242bd" providerId="ADAL" clId="{C2263974-B16C-4FF2-A1D9-D29B2DD5F75A}" dt="2023-03-16T14:37:27.747" v="319" actId="26606"/>
          <ac:spMkLst>
            <pc:docMk/>
            <pc:sldMk cId="2808887285" sldId="362"/>
            <ac:spMk id="17" creationId="{087519CD-2FFF-42E3-BB0C-FEAA828BA5DB}"/>
          </ac:spMkLst>
        </pc:spChg>
      </pc:sldChg>
      <pc:sldChg chg="modSp mod">
        <pc:chgData name="Chi-He Elder" userId="f52c26bf-c930-408f-bdc5-ef6eac0242bd" providerId="ADAL" clId="{C2263974-B16C-4FF2-A1D9-D29B2DD5F75A}" dt="2023-03-16T14:30:11.588" v="240" actId="20577"/>
        <pc:sldMkLst>
          <pc:docMk/>
          <pc:sldMk cId="2505424388" sldId="364"/>
        </pc:sldMkLst>
        <pc:spChg chg="mod">
          <ac:chgData name="Chi-He Elder" userId="f52c26bf-c930-408f-bdc5-ef6eac0242bd" providerId="ADAL" clId="{C2263974-B16C-4FF2-A1D9-D29B2DD5F75A}" dt="2023-03-16T14:30:11.588" v="240" actId="20577"/>
          <ac:spMkLst>
            <pc:docMk/>
            <pc:sldMk cId="2505424388" sldId="364"/>
            <ac:spMk id="3" creationId="{00000000-0000-0000-0000-000000000000}"/>
          </ac:spMkLst>
        </pc:spChg>
      </pc:sldChg>
      <pc:sldChg chg="modSp mod">
        <pc:chgData name="Chi-He Elder" userId="f52c26bf-c930-408f-bdc5-ef6eac0242bd" providerId="ADAL" clId="{C2263974-B16C-4FF2-A1D9-D29B2DD5F75A}" dt="2023-03-16T14:29:40.147" v="237" actId="5793"/>
        <pc:sldMkLst>
          <pc:docMk/>
          <pc:sldMk cId="605475186" sldId="365"/>
        </pc:sldMkLst>
        <pc:spChg chg="mod">
          <ac:chgData name="Chi-He Elder" userId="f52c26bf-c930-408f-bdc5-ef6eac0242bd" providerId="ADAL" clId="{C2263974-B16C-4FF2-A1D9-D29B2DD5F75A}" dt="2023-03-16T14:29:40.147" v="237" actId="5793"/>
          <ac:spMkLst>
            <pc:docMk/>
            <pc:sldMk cId="605475186" sldId="365"/>
            <ac:spMk id="3" creationId="{00000000-0000-0000-0000-000000000000}"/>
          </ac:spMkLst>
        </pc:spChg>
      </pc:sldChg>
      <pc:sldChg chg="modSp mod ord">
        <pc:chgData name="Chi-He Elder" userId="f52c26bf-c930-408f-bdc5-ef6eac0242bd" providerId="ADAL" clId="{C2263974-B16C-4FF2-A1D9-D29B2DD5F75A}" dt="2023-03-19T16:22:13.594" v="4853" actId="113"/>
        <pc:sldMkLst>
          <pc:docMk/>
          <pc:sldMk cId="1947234529" sldId="366"/>
        </pc:sldMkLst>
        <pc:spChg chg="mod">
          <ac:chgData name="Chi-He Elder" userId="f52c26bf-c930-408f-bdc5-ef6eac0242bd" providerId="ADAL" clId="{C2263974-B16C-4FF2-A1D9-D29B2DD5F75A}" dt="2023-03-19T15:40:08.413" v="3316" actId="403"/>
          <ac:spMkLst>
            <pc:docMk/>
            <pc:sldMk cId="1947234529" sldId="366"/>
            <ac:spMk id="2" creationId="{00000000-0000-0000-0000-000000000000}"/>
          </ac:spMkLst>
        </pc:spChg>
        <pc:spChg chg="mod">
          <ac:chgData name="Chi-He Elder" userId="f52c26bf-c930-408f-bdc5-ef6eac0242bd" providerId="ADAL" clId="{C2263974-B16C-4FF2-A1D9-D29B2DD5F75A}" dt="2023-03-19T16:22:13.594" v="4853" actId="113"/>
          <ac:spMkLst>
            <pc:docMk/>
            <pc:sldMk cId="1947234529" sldId="366"/>
            <ac:spMk id="3" creationId="{00000000-0000-0000-0000-000000000000}"/>
          </ac:spMkLst>
        </pc:spChg>
      </pc:sldChg>
      <pc:sldChg chg="modSp del mod">
        <pc:chgData name="Chi-He Elder" userId="f52c26bf-c930-408f-bdc5-ef6eac0242bd" providerId="ADAL" clId="{C2263974-B16C-4FF2-A1D9-D29B2DD5F75A}" dt="2023-03-19T13:09:00.403" v="1346" actId="47"/>
        <pc:sldMkLst>
          <pc:docMk/>
          <pc:sldMk cId="1697954934" sldId="367"/>
        </pc:sldMkLst>
        <pc:spChg chg="mod">
          <ac:chgData name="Chi-He Elder" userId="f52c26bf-c930-408f-bdc5-ef6eac0242bd" providerId="ADAL" clId="{C2263974-B16C-4FF2-A1D9-D29B2DD5F75A}" dt="2023-03-19T13:08:35.166" v="1341" actId="21"/>
          <ac:spMkLst>
            <pc:docMk/>
            <pc:sldMk cId="1697954934" sldId="367"/>
            <ac:spMk id="2" creationId="{00000000-0000-0000-0000-000000000000}"/>
          </ac:spMkLst>
        </pc:spChg>
      </pc:sldChg>
      <pc:sldChg chg="modSp mod">
        <pc:chgData name="Chi-He Elder" userId="f52c26bf-c930-408f-bdc5-ef6eac0242bd" providerId="ADAL" clId="{C2263974-B16C-4FF2-A1D9-D29B2DD5F75A}" dt="2023-03-19T13:08:11.639" v="1339" actId="20577"/>
        <pc:sldMkLst>
          <pc:docMk/>
          <pc:sldMk cId="4024903251" sldId="368"/>
        </pc:sldMkLst>
        <pc:spChg chg="mod">
          <ac:chgData name="Chi-He Elder" userId="f52c26bf-c930-408f-bdc5-ef6eac0242bd" providerId="ADAL" clId="{C2263974-B16C-4FF2-A1D9-D29B2DD5F75A}" dt="2023-03-19T13:08:04.205" v="1337" actId="404"/>
          <ac:spMkLst>
            <pc:docMk/>
            <pc:sldMk cId="4024903251" sldId="368"/>
            <ac:spMk id="2" creationId="{682EA098-3276-235C-CDF1-8FBE77D12163}"/>
          </ac:spMkLst>
        </pc:spChg>
        <pc:spChg chg="mod">
          <ac:chgData name="Chi-He Elder" userId="f52c26bf-c930-408f-bdc5-ef6eac0242bd" providerId="ADAL" clId="{C2263974-B16C-4FF2-A1D9-D29B2DD5F75A}" dt="2023-03-19T13:08:11.639" v="1339" actId="20577"/>
          <ac:spMkLst>
            <pc:docMk/>
            <pc:sldMk cId="4024903251" sldId="368"/>
            <ac:spMk id="3" creationId="{2C1DE34C-ABC6-23A3-10CF-C47BD4788223}"/>
          </ac:spMkLst>
        </pc:spChg>
      </pc:sldChg>
      <pc:sldChg chg="addSp delSp modSp new del mod modClrScheme chgLayout">
        <pc:chgData name="Chi-He Elder" userId="f52c26bf-c930-408f-bdc5-ef6eac0242bd" providerId="ADAL" clId="{C2263974-B16C-4FF2-A1D9-D29B2DD5F75A}" dt="2023-03-19T13:07:44.339" v="1333" actId="47"/>
        <pc:sldMkLst>
          <pc:docMk/>
          <pc:sldMk cId="1652941467" sldId="370"/>
        </pc:sldMkLst>
        <pc:spChg chg="del mod ord">
          <ac:chgData name="Chi-He Elder" userId="f52c26bf-c930-408f-bdc5-ef6eac0242bd" providerId="ADAL" clId="{C2263974-B16C-4FF2-A1D9-D29B2DD5F75A}" dt="2023-03-19T13:06:39.385" v="1318" actId="700"/>
          <ac:spMkLst>
            <pc:docMk/>
            <pc:sldMk cId="1652941467" sldId="370"/>
            <ac:spMk id="2" creationId="{E5ABFB51-888C-499E-F48F-D6FE8B263E6F}"/>
          </ac:spMkLst>
        </pc:spChg>
        <pc:spChg chg="del mod ord">
          <ac:chgData name="Chi-He Elder" userId="f52c26bf-c930-408f-bdc5-ef6eac0242bd" providerId="ADAL" clId="{C2263974-B16C-4FF2-A1D9-D29B2DD5F75A}" dt="2023-03-19T13:06:39.385" v="1318" actId="700"/>
          <ac:spMkLst>
            <pc:docMk/>
            <pc:sldMk cId="1652941467" sldId="370"/>
            <ac:spMk id="3" creationId="{FE4A8288-A919-EF25-1533-59E4CD85D004}"/>
          </ac:spMkLst>
        </pc:spChg>
        <pc:spChg chg="mod ord">
          <ac:chgData name="Chi-He Elder" userId="f52c26bf-c930-408f-bdc5-ef6eac0242bd" providerId="ADAL" clId="{C2263974-B16C-4FF2-A1D9-D29B2DD5F75A}" dt="2023-03-19T13:07:16.071" v="1325" actId="700"/>
          <ac:spMkLst>
            <pc:docMk/>
            <pc:sldMk cId="1652941467" sldId="370"/>
            <ac:spMk id="4" creationId="{20B96A8D-8046-C829-300A-BF80DAF46335}"/>
          </ac:spMkLst>
        </pc:spChg>
        <pc:spChg chg="add mod ord">
          <ac:chgData name="Chi-He Elder" userId="f52c26bf-c930-408f-bdc5-ef6eac0242bd" providerId="ADAL" clId="{C2263974-B16C-4FF2-A1D9-D29B2DD5F75A}" dt="2023-03-19T13:07:38.477" v="1331" actId="21"/>
          <ac:spMkLst>
            <pc:docMk/>
            <pc:sldMk cId="1652941467" sldId="370"/>
            <ac:spMk id="5" creationId="{CA1F72A0-6559-92B3-F820-22D73D8FE566}"/>
          </ac:spMkLst>
        </pc:spChg>
        <pc:spChg chg="add del mod ord">
          <ac:chgData name="Chi-He Elder" userId="f52c26bf-c930-408f-bdc5-ef6eac0242bd" providerId="ADAL" clId="{C2263974-B16C-4FF2-A1D9-D29B2DD5F75A}" dt="2023-03-19T13:07:12.574" v="1324" actId="700"/>
          <ac:spMkLst>
            <pc:docMk/>
            <pc:sldMk cId="1652941467" sldId="370"/>
            <ac:spMk id="6" creationId="{2C0F4EAA-0B85-BB6E-A930-0C6CFF57358F}"/>
          </ac:spMkLst>
        </pc:spChg>
        <pc:spChg chg="add del mod ord">
          <ac:chgData name="Chi-He Elder" userId="f52c26bf-c930-408f-bdc5-ef6eac0242bd" providerId="ADAL" clId="{C2263974-B16C-4FF2-A1D9-D29B2DD5F75A}" dt="2023-03-19T13:07:16.071" v="1325" actId="700"/>
          <ac:spMkLst>
            <pc:docMk/>
            <pc:sldMk cId="1652941467" sldId="370"/>
            <ac:spMk id="7" creationId="{CCBF0E69-4B4C-5281-6B69-6CAFF5781DD4}"/>
          </ac:spMkLst>
        </pc:spChg>
        <pc:spChg chg="add del mod ord">
          <ac:chgData name="Chi-He Elder" userId="f52c26bf-c930-408f-bdc5-ef6eac0242bd" providerId="ADAL" clId="{C2263974-B16C-4FF2-A1D9-D29B2DD5F75A}" dt="2023-03-19T13:07:20.596" v="1327" actId="478"/>
          <ac:spMkLst>
            <pc:docMk/>
            <pc:sldMk cId="1652941467" sldId="370"/>
            <ac:spMk id="8" creationId="{516C8483-40F8-AF45-E200-C2A8832F5BFB}"/>
          </ac:spMkLst>
        </pc:spChg>
      </pc:sldChg>
      <pc:sldChg chg="addSp delSp modSp new del mod">
        <pc:chgData name="Chi-He Elder" userId="f52c26bf-c930-408f-bdc5-ef6eac0242bd" providerId="ADAL" clId="{C2263974-B16C-4FF2-A1D9-D29B2DD5F75A}" dt="2023-03-19T11:09:04.227" v="897" actId="47"/>
        <pc:sldMkLst>
          <pc:docMk/>
          <pc:sldMk cId="3075075759" sldId="370"/>
        </pc:sldMkLst>
        <pc:spChg chg="del">
          <ac:chgData name="Chi-He Elder" userId="f52c26bf-c930-408f-bdc5-ef6eac0242bd" providerId="ADAL" clId="{C2263974-B16C-4FF2-A1D9-D29B2DD5F75A}" dt="2023-03-19T10:41:13.543" v="489" actId="478"/>
          <ac:spMkLst>
            <pc:docMk/>
            <pc:sldMk cId="3075075759" sldId="370"/>
            <ac:spMk id="3" creationId="{C634B078-A6B6-A1BB-BA57-9509FE5455CD}"/>
          </ac:spMkLst>
        </pc:spChg>
        <pc:spChg chg="add del mod">
          <ac:chgData name="Chi-He Elder" userId="f52c26bf-c930-408f-bdc5-ef6eac0242bd" providerId="ADAL" clId="{C2263974-B16C-4FF2-A1D9-D29B2DD5F75A}" dt="2023-03-19T10:41:10.211" v="488"/>
          <ac:spMkLst>
            <pc:docMk/>
            <pc:sldMk cId="3075075759" sldId="370"/>
            <ac:spMk id="5" creationId="{8780E8B9-FD0D-DA93-C4A3-80E61DBCF694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6" creationId="{A452E1E4-F58F-E530-8352-A386BE35C8FD}"/>
          </ac:spMkLst>
        </pc:spChg>
        <pc:spChg chg="add del mod">
          <ac:chgData name="Chi-He Elder" userId="f52c26bf-c930-408f-bdc5-ef6eac0242bd" providerId="ADAL" clId="{C2263974-B16C-4FF2-A1D9-D29B2DD5F75A}" dt="2023-03-19T10:50:22.240" v="572" actId="478"/>
          <ac:spMkLst>
            <pc:docMk/>
            <pc:sldMk cId="3075075759" sldId="370"/>
            <ac:spMk id="7" creationId="{FE1F092B-0BD9-D90C-9278-52D88045DB2E}"/>
          </ac:spMkLst>
        </pc:spChg>
        <pc:spChg chg="add del mod">
          <ac:chgData name="Chi-He Elder" userId="f52c26bf-c930-408f-bdc5-ef6eac0242bd" providerId="ADAL" clId="{C2263974-B16C-4FF2-A1D9-D29B2DD5F75A}" dt="2023-03-19T10:50:24.142" v="573" actId="478"/>
          <ac:spMkLst>
            <pc:docMk/>
            <pc:sldMk cId="3075075759" sldId="370"/>
            <ac:spMk id="8" creationId="{FC738529-B3C2-F10C-3C46-710D5C37E926}"/>
          </ac:spMkLst>
        </pc:spChg>
        <pc:spChg chg="add del mod">
          <ac:chgData name="Chi-He Elder" userId="f52c26bf-c930-408f-bdc5-ef6eac0242bd" providerId="ADAL" clId="{C2263974-B16C-4FF2-A1D9-D29B2DD5F75A}" dt="2023-03-19T10:50:25.449" v="574" actId="478"/>
          <ac:spMkLst>
            <pc:docMk/>
            <pc:sldMk cId="3075075759" sldId="370"/>
            <ac:spMk id="9" creationId="{97169F26-699E-B8CC-D067-24F6ED4CCAAE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19" creationId="{A6B15E19-DB30-CC79-A1A5-8FBEA77CC6E8}"/>
          </ac:spMkLst>
        </pc:spChg>
        <pc:spChg chg="add del mod">
          <ac:chgData name="Chi-He Elder" userId="f52c26bf-c930-408f-bdc5-ef6eac0242bd" providerId="ADAL" clId="{C2263974-B16C-4FF2-A1D9-D29B2DD5F75A}" dt="2023-03-19T10:50:28.509" v="576" actId="478"/>
          <ac:spMkLst>
            <pc:docMk/>
            <pc:sldMk cId="3075075759" sldId="370"/>
            <ac:spMk id="22" creationId="{EFD324D7-07F6-33D2-6E2A-457B5207F286}"/>
          </ac:spMkLst>
        </pc:spChg>
        <pc:spChg chg="add del mod">
          <ac:chgData name="Chi-He Elder" userId="f52c26bf-c930-408f-bdc5-ef6eac0242bd" providerId="ADAL" clId="{C2263974-B16C-4FF2-A1D9-D29B2DD5F75A}" dt="2023-03-19T10:50:30.367" v="577" actId="478"/>
          <ac:spMkLst>
            <pc:docMk/>
            <pc:sldMk cId="3075075759" sldId="370"/>
            <ac:spMk id="23" creationId="{AA0970D1-628F-9368-CB10-74BAB73AC31F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25" creationId="{3038C031-2964-C84E-282E-8EE3320102EB}"/>
          </ac:spMkLst>
        </pc:spChg>
        <pc:spChg chg="add del mod">
          <ac:chgData name="Chi-He Elder" userId="f52c26bf-c930-408f-bdc5-ef6eac0242bd" providerId="ADAL" clId="{C2263974-B16C-4FF2-A1D9-D29B2DD5F75A}" dt="2023-03-19T10:50:27.011" v="575" actId="478"/>
          <ac:spMkLst>
            <pc:docMk/>
            <pc:sldMk cId="3075075759" sldId="370"/>
            <ac:spMk id="31" creationId="{0D2174B5-08C2-F46B-583E-63FD10CB14EB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85" creationId="{6DBCF905-88BC-2A00-4323-1943FDEDBAFC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86" creationId="{9E5B13F4-7CD7-D125-8F1A-CBCB6CCB4936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87" creationId="{F19DE654-1A24-0C28-EE8F-3E82391C5ED8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88" creationId="{28A5B0D3-DE52-309C-2357-D25F2332885D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89" creationId="{5B2DA854-4F51-AE00-77DF-6CA97D0551F1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90" creationId="{A6859FC9-684D-C9C9-9780-587C48B6C240}"/>
          </ac:spMkLst>
        </pc:spChg>
        <pc:spChg chg="add mod topLvl">
          <ac:chgData name="Chi-He Elder" userId="f52c26bf-c930-408f-bdc5-ef6eac0242bd" providerId="ADAL" clId="{C2263974-B16C-4FF2-A1D9-D29B2DD5F75A}" dt="2023-03-19T10:56:40.607" v="681" actId="164"/>
          <ac:spMkLst>
            <pc:docMk/>
            <pc:sldMk cId="3075075759" sldId="370"/>
            <ac:spMk id="111" creationId="{C6ED6AAF-9CE4-7487-2236-33CD7DF4F766}"/>
          </ac:spMkLst>
        </pc:spChg>
        <pc:spChg chg="add del mod">
          <ac:chgData name="Chi-He Elder" userId="f52c26bf-c930-408f-bdc5-ef6eac0242bd" providerId="ADAL" clId="{C2263974-B16C-4FF2-A1D9-D29B2DD5F75A}" dt="2023-03-19T10:54:42.364" v="640" actId="478"/>
          <ac:spMkLst>
            <pc:docMk/>
            <pc:sldMk cId="3075075759" sldId="370"/>
            <ac:spMk id="112" creationId="{31944720-D298-A6A0-3E28-FD60EA396828}"/>
          </ac:spMkLst>
        </pc:spChg>
        <pc:spChg chg="add del mod">
          <ac:chgData name="Chi-He Elder" userId="f52c26bf-c930-408f-bdc5-ef6eac0242bd" providerId="ADAL" clId="{C2263974-B16C-4FF2-A1D9-D29B2DD5F75A}" dt="2023-03-19T10:54:42.364" v="640" actId="478"/>
          <ac:spMkLst>
            <pc:docMk/>
            <pc:sldMk cId="3075075759" sldId="370"/>
            <ac:spMk id="113" creationId="{567F5248-F114-35C4-4F5F-DFF22B1DADB5}"/>
          </ac:spMkLst>
        </pc:spChg>
        <pc:spChg chg="add del mod">
          <ac:chgData name="Chi-He Elder" userId="f52c26bf-c930-408f-bdc5-ef6eac0242bd" providerId="ADAL" clId="{C2263974-B16C-4FF2-A1D9-D29B2DD5F75A}" dt="2023-03-19T10:54:42.364" v="640" actId="478"/>
          <ac:spMkLst>
            <pc:docMk/>
            <pc:sldMk cId="3075075759" sldId="370"/>
            <ac:spMk id="114" creationId="{B1B5ADE2-9285-033D-F681-CAE3215FBFD3}"/>
          </ac:spMkLst>
        </pc:spChg>
        <pc:spChg chg="add del mod">
          <ac:chgData name="Chi-He Elder" userId="f52c26bf-c930-408f-bdc5-ef6eac0242bd" providerId="ADAL" clId="{C2263974-B16C-4FF2-A1D9-D29B2DD5F75A}" dt="2023-03-19T10:54:42.364" v="640" actId="478"/>
          <ac:spMkLst>
            <pc:docMk/>
            <pc:sldMk cId="3075075759" sldId="370"/>
            <ac:spMk id="115" creationId="{0ACB9A5F-5ACB-12E1-FB32-F888C479D589}"/>
          </ac:spMkLst>
        </pc:spChg>
        <pc:grpChg chg="add del mod">
          <ac:chgData name="Chi-He Elder" userId="f52c26bf-c930-408f-bdc5-ef6eac0242bd" providerId="ADAL" clId="{C2263974-B16C-4FF2-A1D9-D29B2DD5F75A}" dt="2023-03-19T10:56:24.990" v="679" actId="165"/>
          <ac:grpSpMkLst>
            <pc:docMk/>
            <pc:sldMk cId="3075075759" sldId="370"/>
            <ac:grpSpMk id="116" creationId="{94DBE588-796B-363D-F10F-D8971D7394BB}"/>
          </ac:grpSpMkLst>
        </pc:grpChg>
        <pc:grpChg chg="add mod">
          <ac:chgData name="Chi-He Elder" userId="f52c26bf-c930-408f-bdc5-ef6eac0242bd" providerId="ADAL" clId="{C2263974-B16C-4FF2-A1D9-D29B2DD5F75A}" dt="2023-03-19T10:56:40.607" v="681" actId="164"/>
          <ac:grpSpMkLst>
            <pc:docMk/>
            <pc:sldMk cId="3075075759" sldId="370"/>
            <ac:grpSpMk id="120" creationId="{57471E79-CA5C-CD37-3C8D-4F3BAFFB4F11}"/>
          </ac:grpSpMkLst>
        </pc:grpChg>
        <pc:cxnChg chg="add mod topLvl">
          <ac:chgData name="Chi-He Elder" userId="f52c26bf-c930-408f-bdc5-ef6eac0242bd" providerId="ADAL" clId="{C2263974-B16C-4FF2-A1D9-D29B2DD5F75A}" dt="2023-03-19T10:56:40.607" v="681" actId="164"/>
          <ac:cxnSpMkLst>
            <pc:docMk/>
            <pc:sldMk cId="3075075759" sldId="370"/>
            <ac:cxnSpMk id="11" creationId="{77AB49AE-9383-BA24-5C3F-8D44E0716E39}"/>
          </ac:cxnSpMkLst>
        </pc:cxnChg>
        <pc:cxnChg chg="add del mod">
          <ac:chgData name="Chi-He Elder" userId="f52c26bf-c930-408f-bdc5-ef6eac0242bd" providerId="ADAL" clId="{C2263974-B16C-4FF2-A1D9-D29B2DD5F75A}" dt="2023-03-19T10:51:55.607" v="602" actId="478"/>
          <ac:cxnSpMkLst>
            <pc:docMk/>
            <pc:sldMk cId="3075075759" sldId="370"/>
            <ac:cxnSpMk id="15" creationId="{1F53427F-21A5-A8A5-4663-FCD1E8A7BA90}"/>
          </ac:cxnSpMkLst>
        </pc:cxnChg>
        <pc:cxnChg chg="add del mod">
          <ac:chgData name="Chi-He Elder" userId="f52c26bf-c930-408f-bdc5-ef6eac0242bd" providerId="ADAL" clId="{C2263974-B16C-4FF2-A1D9-D29B2DD5F75A}" dt="2023-03-19T10:52:09.143" v="605" actId="478"/>
          <ac:cxnSpMkLst>
            <pc:docMk/>
            <pc:sldMk cId="3075075759" sldId="370"/>
            <ac:cxnSpMk id="18" creationId="{EFD046CA-7F69-DC34-E669-D3D21F84B928}"/>
          </ac:cxnSpMkLst>
        </pc:cxnChg>
        <pc:cxnChg chg="add mod topLvl">
          <ac:chgData name="Chi-He Elder" userId="f52c26bf-c930-408f-bdc5-ef6eac0242bd" providerId="ADAL" clId="{C2263974-B16C-4FF2-A1D9-D29B2DD5F75A}" dt="2023-03-19T10:56:40.607" v="681" actId="164"/>
          <ac:cxnSpMkLst>
            <pc:docMk/>
            <pc:sldMk cId="3075075759" sldId="370"/>
            <ac:cxnSpMk id="24" creationId="{4B9B57ED-588E-4782-F46A-D60B2B57D9E3}"/>
          </ac:cxnSpMkLst>
        </pc:cxnChg>
        <pc:cxnChg chg="add mod topLvl">
          <ac:chgData name="Chi-He Elder" userId="f52c26bf-c930-408f-bdc5-ef6eac0242bd" providerId="ADAL" clId="{C2263974-B16C-4FF2-A1D9-D29B2DD5F75A}" dt="2023-03-19T10:56:40.607" v="681" actId="164"/>
          <ac:cxnSpMkLst>
            <pc:docMk/>
            <pc:sldMk cId="3075075759" sldId="370"/>
            <ac:cxnSpMk id="28" creationId="{EAEDB322-4D30-6F6B-656E-28959BAF2C63}"/>
          </ac:cxnSpMkLst>
        </pc:cxnChg>
        <pc:cxnChg chg="add mod topLvl">
          <ac:chgData name="Chi-He Elder" userId="f52c26bf-c930-408f-bdc5-ef6eac0242bd" providerId="ADAL" clId="{C2263974-B16C-4FF2-A1D9-D29B2DD5F75A}" dt="2023-03-19T10:56:40.607" v="681" actId="164"/>
          <ac:cxnSpMkLst>
            <pc:docMk/>
            <pc:sldMk cId="3075075759" sldId="370"/>
            <ac:cxnSpMk id="32" creationId="{49DA2224-C8CB-2CCB-35F1-C1F9EA207B76}"/>
          </ac:cxnSpMkLst>
        </pc:cxnChg>
        <pc:cxnChg chg="add mod topLvl">
          <ac:chgData name="Chi-He Elder" userId="f52c26bf-c930-408f-bdc5-ef6eac0242bd" providerId="ADAL" clId="{C2263974-B16C-4FF2-A1D9-D29B2DD5F75A}" dt="2023-03-19T10:56:40.607" v="681" actId="164"/>
          <ac:cxnSpMkLst>
            <pc:docMk/>
            <pc:sldMk cId="3075075759" sldId="370"/>
            <ac:cxnSpMk id="98" creationId="{84E495E6-2C7A-48DE-D6AE-70C651D808E2}"/>
          </ac:cxnSpMkLst>
        </pc:cxnChg>
        <pc:cxnChg chg="add del mod">
          <ac:chgData name="Chi-He Elder" userId="f52c26bf-c930-408f-bdc5-ef6eac0242bd" providerId="ADAL" clId="{C2263974-B16C-4FF2-A1D9-D29B2DD5F75A}" dt="2023-03-19T10:52:41.558" v="612" actId="478"/>
          <ac:cxnSpMkLst>
            <pc:docMk/>
            <pc:sldMk cId="3075075759" sldId="370"/>
            <ac:cxnSpMk id="101" creationId="{DAA3B68F-A622-F488-3FB3-E29AB6B05790}"/>
          </ac:cxnSpMkLst>
        </pc:cxnChg>
        <pc:cxnChg chg="add mod topLvl">
          <ac:chgData name="Chi-He Elder" userId="f52c26bf-c930-408f-bdc5-ef6eac0242bd" providerId="ADAL" clId="{C2263974-B16C-4FF2-A1D9-D29B2DD5F75A}" dt="2023-03-19T10:56:40.607" v="681" actId="164"/>
          <ac:cxnSpMkLst>
            <pc:docMk/>
            <pc:sldMk cId="3075075759" sldId="370"/>
            <ac:cxnSpMk id="110" creationId="{C31DBE2E-5114-2095-4FD4-6444746C868B}"/>
          </ac:cxnSpMkLst>
        </pc:cxnChg>
      </pc:sldChg>
      <pc:sldChg chg="add del">
        <pc:chgData name="Chi-He Elder" userId="f52c26bf-c930-408f-bdc5-ef6eac0242bd" providerId="ADAL" clId="{C2263974-B16C-4FF2-A1D9-D29B2DD5F75A}" dt="2023-03-19T13:07:35.939" v="1330" actId="47"/>
        <pc:sldMkLst>
          <pc:docMk/>
          <pc:sldMk cId="2466334864" sldId="371"/>
        </pc:sldMkLst>
      </pc:sldChg>
      <pc:sldChg chg="modSp add mod">
        <pc:chgData name="Chi-He Elder" userId="f52c26bf-c930-408f-bdc5-ef6eac0242bd" providerId="ADAL" clId="{C2263974-B16C-4FF2-A1D9-D29B2DD5F75A}" dt="2023-03-19T13:07:42.268" v="1332"/>
        <pc:sldMkLst>
          <pc:docMk/>
          <pc:sldMk cId="3284352614" sldId="372"/>
        </pc:sldMkLst>
        <pc:spChg chg="mod">
          <ac:chgData name="Chi-He Elder" userId="f52c26bf-c930-408f-bdc5-ef6eac0242bd" providerId="ADAL" clId="{C2263974-B16C-4FF2-A1D9-D29B2DD5F75A}" dt="2023-03-19T13:07:42.268" v="1332"/>
          <ac:spMkLst>
            <pc:docMk/>
            <pc:sldMk cId="3284352614" sldId="372"/>
            <ac:spMk id="4" creationId="{93644FD1-47D4-E9D0-2719-4FB89E494F7B}"/>
          </ac:spMkLst>
        </pc:spChg>
      </pc:sldChg>
      <pc:sldChg chg="addSp modSp add mod">
        <pc:chgData name="Chi-He Elder" userId="f52c26bf-c930-408f-bdc5-ef6eac0242bd" providerId="ADAL" clId="{C2263974-B16C-4FF2-A1D9-D29B2DD5F75A}" dt="2023-03-19T16:06:05.781" v="4165"/>
        <pc:sldMkLst>
          <pc:docMk/>
          <pc:sldMk cId="3330864046" sldId="373"/>
        </pc:sldMkLst>
        <pc:spChg chg="mod">
          <ac:chgData name="Chi-He Elder" userId="f52c26bf-c930-408f-bdc5-ef6eac0242bd" providerId="ADAL" clId="{C2263974-B16C-4FF2-A1D9-D29B2DD5F75A}" dt="2023-03-19T13:08:38.771" v="1342"/>
          <ac:spMkLst>
            <pc:docMk/>
            <pc:sldMk cId="3330864046" sldId="373"/>
            <ac:spMk id="2" creationId="{682EA098-3276-235C-CDF1-8FBE77D12163}"/>
          </ac:spMkLst>
        </pc:spChg>
        <pc:spChg chg="mod">
          <ac:chgData name="Chi-He Elder" userId="f52c26bf-c930-408f-bdc5-ef6eac0242bd" providerId="ADAL" clId="{C2263974-B16C-4FF2-A1D9-D29B2DD5F75A}" dt="2023-03-19T13:08:44.855" v="1343" actId="20577"/>
          <ac:spMkLst>
            <pc:docMk/>
            <pc:sldMk cId="3330864046" sldId="373"/>
            <ac:spMk id="3" creationId="{2C1DE34C-ABC6-23A3-10CF-C47BD4788223}"/>
          </ac:spMkLst>
        </pc:spChg>
        <pc:spChg chg="add mod">
          <ac:chgData name="Chi-He Elder" userId="f52c26bf-c930-408f-bdc5-ef6eac0242bd" providerId="ADAL" clId="{C2263974-B16C-4FF2-A1D9-D29B2DD5F75A}" dt="2023-03-19T13:08:58.152" v="1345"/>
          <ac:spMkLst>
            <pc:docMk/>
            <pc:sldMk cId="3330864046" sldId="373"/>
            <ac:spMk id="6" creationId="{F31AA337-B260-684A-760F-43BE647D849F}"/>
          </ac:spMkLst>
        </pc:spChg>
        <pc:graphicFrameChg chg="add mod">
          <ac:chgData name="Chi-He Elder" userId="f52c26bf-c930-408f-bdc5-ef6eac0242bd" providerId="ADAL" clId="{C2263974-B16C-4FF2-A1D9-D29B2DD5F75A}" dt="2023-03-19T16:06:05.781" v="4165"/>
          <ac:graphicFrameMkLst>
            <pc:docMk/>
            <pc:sldMk cId="3330864046" sldId="373"/>
            <ac:graphicFrameMk id="5" creationId="{CFB74532-C967-D6B3-918B-BB8397F4D075}"/>
          </ac:graphicFrameMkLst>
        </pc:graphicFrameChg>
      </pc:sldChg>
      <pc:sldChg chg="modSp add mod ord modShow">
        <pc:chgData name="Chi-He Elder" userId="f52c26bf-c930-408f-bdc5-ef6eac0242bd" providerId="ADAL" clId="{C2263974-B16C-4FF2-A1D9-D29B2DD5F75A}" dt="2023-03-19T16:29:40.111" v="4931" actId="1076"/>
        <pc:sldMkLst>
          <pc:docMk/>
          <pc:sldMk cId="3334156281" sldId="374"/>
        </pc:sldMkLst>
        <pc:spChg chg="mod">
          <ac:chgData name="Chi-He Elder" userId="f52c26bf-c930-408f-bdc5-ef6eac0242bd" providerId="ADAL" clId="{C2263974-B16C-4FF2-A1D9-D29B2DD5F75A}" dt="2023-03-19T15:08:25.938" v="1813" actId="20577"/>
          <ac:spMkLst>
            <pc:docMk/>
            <pc:sldMk cId="3334156281" sldId="374"/>
            <ac:spMk id="2" creationId="{3E3F531A-AF43-4D0D-9F35-6F27E8CD7821}"/>
          </ac:spMkLst>
        </pc:spChg>
        <pc:spChg chg="mod">
          <ac:chgData name="Chi-He Elder" userId="f52c26bf-c930-408f-bdc5-ef6eac0242bd" providerId="ADAL" clId="{C2263974-B16C-4FF2-A1D9-D29B2DD5F75A}" dt="2023-03-19T16:29:33.970" v="4930" actId="1076"/>
          <ac:spMkLst>
            <pc:docMk/>
            <pc:sldMk cId="3334156281" sldId="374"/>
            <ac:spMk id="7" creationId="{5535C7AD-4F09-F41F-BCB3-B519CCE08592}"/>
          </ac:spMkLst>
        </pc:spChg>
        <pc:spChg chg="mod">
          <ac:chgData name="Chi-He Elder" userId="f52c26bf-c930-408f-bdc5-ef6eac0242bd" providerId="ADAL" clId="{C2263974-B16C-4FF2-A1D9-D29B2DD5F75A}" dt="2023-03-19T16:26:26.597" v="4915" actId="20577"/>
          <ac:spMkLst>
            <pc:docMk/>
            <pc:sldMk cId="3334156281" sldId="374"/>
            <ac:spMk id="11" creationId="{F5298A0F-B8FB-E2AE-65D6-FB0A0847A4F1}"/>
          </ac:spMkLst>
        </pc:spChg>
        <pc:spChg chg="mod">
          <ac:chgData name="Chi-He Elder" userId="f52c26bf-c930-408f-bdc5-ef6eac0242bd" providerId="ADAL" clId="{C2263974-B16C-4FF2-A1D9-D29B2DD5F75A}" dt="2023-03-19T16:27:04.596" v="4928" actId="20577"/>
          <ac:spMkLst>
            <pc:docMk/>
            <pc:sldMk cId="3334156281" sldId="374"/>
            <ac:spMk id="22" creationId="{B8D1BA80-5475-6F8A-F400-9B4D02D7F14C}"/>
          </ac:spMkLst>
        </pc:spChg>
        <pc:spChg chg="mod">
          <ac:chgData name="Chi-He Elder" userId="f52c26bf-c930-408f-bdc5-ef6eac0242bd" providerId="ADAL" clId="{C2263974-B16C-4FF2-A1D9-D29B2DD5F75A}" dt="2023-03-19T16:25:08.968" v="4882" actId="20577"/>
          <ac:spMkLst>
            <pc:docMk/>
            <pc:sldMk cId="3334156281" sldId="374"/>
            <ac:spMk id="33" creationId="{4B39B9A9-5CC1-2A62-40AE-2F2B92507674}"/>
          </ac:spMkLst>
        </pc:spChg>
        <pc:grpChg chg="mod">
          <ac:chgData name="Chi-He Elder" userId="f52c26bf-c930-408f-bdc5-ef6eac0242bd" providerId="ADAL" clId="{C2263974-B16C-4FF2-A1D9-D29B2DD5F75A}" dt="2023-03-19T16:29:40.111" v="4931" actId="1076"/>
          <ac:grpSpMkLst>
            <pc:docMk/>
            <pc:sldMk cId="3334156281" sldId="374"/>
            <ac:grpSpMk id="40" creationId="{915D2448-B676-4E52-94DD-BF3CDD50A3B0}"/>
          </ac:grpSpMkLst>
        </pc:grpChg>
        <pc:cxnChg chg="mod">
          <ac:chgData name="Chi-He Elder" userId="f52c26bf-c930-408f-bdc5-ef6eac0242bd" providerId="ADAL" clId="{C2263974-B16C-4FF2-A1D9-D29B2DD5F75A}" dt="2023-03-19T16:29:33.970" v="4930" actId="1076"/>
          <ac:cxnSpMkLst>
            <pc:docMk/>
            <pc:sldMk cId="3334156281" sldId="374"/>
            <ac:cxnSpMk id="8" creationId="{20E82E2B-DE96-46A1-446B-BCDA54D0CAB5}"/>
          </ac:cxnSpMkLst>
        </pc:cxnChg>
      </pc:sldChg>
      <pc:sldChg chg="modSp new del mod ord">
        <pc:chgData name="Chi-He Elder" userId="f52c26bf-c930-408f-bdc5-ef6eac0242bd" providerId="ADAL" clId="{C2263974-B16C-4FF2-A1D9-D29B2DD5F75A}" dt="2023-03-19T16:05:00.747" v="4149" actId="47"/>
        <pc:sldMkLst>
          <pc:docMk/>
          <pc:sldMk cId="2143186748" sldId="375"/>
        </pc:sldMkLst>
        <pc:spChg chg="mod">
          <ac:chgData name="Chi-He Elder" userId="f52c26bf-c930-408f-bdc5-ef6eac0242bd" providerId="ADAL" clId="{C2263974-B16C-4FF2-A1D9-D29B2DD5F75A}" dt="2023-03-19T16:02:52.641" v="4117" actId="20577"/>
          <ac:spMkLst>
            <pc:docMk/>
            <pc:sldMk cId="2143186748" sldId="375"/>
            <ac:spMk id="2" creationId="{75F205B8-50B8-FF79-ADA1-2B8AB248BA81}"/>
          </ac:spMkLst>
        </pc:spChg>
        <pc:spChg chg="mod">
          <ac:chgData name="Chi-He Elder" userId="f52c26bf-c930-408f-bdc5-ef6eac0242bd" providerId="ADAL" clId="{C2263974-B16C-4FF2-A1D9-D29B2DD5F75A}" dt="2023-03-19T16:03:08.020" v="4119" actId="21"/>
          <ac:spMkLst>
            <pc:docMk/>
            <pc:sldMk cId="2143186748" sldId="375"/>
            <ac:spMk id="3" creationId="{D7F2CB39-D044-F113-1F30-478044B47D12}"/>
          </ac:spMkLst>
        </pc:spChg>
      </pc:sldChg>
      <pc:sldChg chg="addSp delSp modSp new del mod ord">
        <pc:chgData name="Chi-He Elder" userId="f52c26bf-c930-408f-bdc5-ef6eac0242bd" providerId="ADAL" clId="{C2263974-B16C-4FF2-A1D9-D29B2DD5F75A}" dt="2023-03-19T16:05:50.123" v="4164" actId="47"/>
        <pc:sldMkLst>
          <pc:docMk/>
          <pc:sldMk cId="1393275991" sldId="376"/>
        </pc:sldMkLst>
        <pc:spChg chg="mod">
          <ac:chgData name="Chi-He Elder" userId="f52c26bf-c930-408f-bdc5-ef6eac0242bd" providerId="ADAL" clId="{C2263974-B16C-4FF2-A1D9-D29B2DD5F75A}" dt="2023-03-19T15:31:17.945" v="3061" actId="20577"/>
          <ac:spMkLst>
            <pc:docMk/>
            <pc:sldMk cId="1393275991" sldId="376"/>
            <ac:spMk id="2" creationId="{D250941D-4D0A-6F0E-6636-ACB8DE438FD6}"/>
          </ac:spMkLst>
        </pc:spChg>
        <pc:spChg chg="mod">
          <ac:chgData name="Chi-He Elder" userId="f52c26bf-c930-408f-bdc5-ef6eac0242bd" providerId="ADAL" clId="{C2263974-B16C-4FF2-A1D9-D29B2DD5F75A}" dt="2023-03-19T15:35:22.292" v="3258" actId="20577"/>
          <ac:spMkLst>
            <pc:docMk/>
            <pc:sldMk cId="1393275991" sldId="376"/>
            <ac:spMk id="3" creationId="{0A310A9E-0F06-D790-980A-CBC501E4E0F3}"/>
          </ac:spMkLst>
        </pc:spChg>
        <pc:spChg chg="mod">
          <ac:chgData name="Chi-He Elder" userId="f52c26bf-c930-408f-bdc5-ef6eac0242bd" providerId="ADAL" clId="{C2263974-B16C-4FF2-A1D9-D29B2DD5F75A}" dt="2023-03-19T15:27:56.729" v="2723" actId="6549"/>
          <ac:spMkLst>
            <pc:docMk/>
            <pc:sldMk cId="1393275991" sldId="376"/>
            <ac:spMk id="6" creationId="{A6654A14-FA7D-C8C6-133B-51E15F748A16}"/>
          </ac:spMkLst>
        </pc:spChg>
        <pc:spChg chg="mod">
          <ac:chgData name="Chi-He Elder" userId="f52c26bf-c930-408f-bdc5-ef6eac0242bd" providerId="ADAL" clId="{C2263974-B16C-4FF2-A1D9-D29B2DD5F75A}" dt="2023-03-19T15:29:53.482" v="2998" actId="20577"/>
          <ac:spMkLst>
            <pc:docMk/>
            <pc:sldMk cId="1393275991" sldId="376"/>
            <ac:spMk id="9" creationId="{73ACC301-EBF9-44E4-EB22-A200F7B007B0}"/>
          </ac:spMkLst>
        </pc:spChg>
        <pc:spChg chg="mod">
          <ac:chgData name="Chi-He Elder" userId="f52c26bf-c930-408f-bdc5-ef6eac0242bd" providerId="ADAL" clId="{C2263974-B16C-4FF2-A1D9-D29B2DD5F75A}" dt="2023-03-19T15:27:59.926" v="2725" actId="6549"/>
          <ac:spMkLst>
            <pc:docMk/>
            <pc:sldMk cId="1393275991" sldId="376"/>
            <ac:spMk id="12" creationId="{CC0B8703-0798-D52F-4B5A-7AB943412D3A}"/>
          </ac:spMkLst>
        </pc:spChg>
        <pc:spChg chg="mod">
          <ac:chgData name="Chi-He Elder" userId="f52c26bf-c930-408f-bdc5-ef6eac0242bd" providerId="ADAL" clId="{C2263974-B16C-4FF2-A1D9-D29B2DD5F75A}" dt="2023-03-19T15:28:08.353" v="2731" actId="6549"/>
          <ac:spMkLst>
            <pc:docMk/>
            <pc:sldMk cId="1393275991" sldId="376"/>
            <ac:spMk id="13" creationId="{75A855B0-2C58-A155-72F1-7D65E47206E5}"/>
          </ac:spMkLst>
        </pc:spChg>
        <pc:spChg chg="mod">
          <ac:chgData name="Chi-He Elder" userId="f52c26bf-c930-408f-bdc5-ef6eac0242bd" providerId="ADAL" clId="{C2263974-B16C-4FF2-A1D9-D29B2DD5F75A}" dt="2023-03-19T15:28:10.961" v="2733" actId="6549"/>
          <ac:spMkLst>
            <pc:docMk/>
            <pc:sldMk cId="1393275991" sldId="376"/>
            <ac:spMk id="14" creationId="{0365FBCD-FA3A-5FD2-A0F6-E19BE69F708D}"/>
          </ac:spMkLst>
        </pc:spChg>
        <pc:spChg chg="mod">
          <ac:chgData name="Chi-He Elder" userId="f52c26bf-c930-408f-bdc5-ef6eac0242bd" providerId="ADAL" clId="{C2263974-B16C-4FF2-A1D9-D29B2DD5F75A}" dt="2023-03-19T15:28:03.162" v="2727" actId="6549"/>
          <ac:spMkLst>
            <pc:docMk/>
            <pc:sldMk cId="1393275991" sldId="376"/>
            <ac:spMk id="15" creationId="{7E124AAC-075C-B39D-6DEE-A58969E859F5}"/>
          </ac:spMkLst>
        </pc:spChg>
        <pc:spChg chg="mod">
          <ac:chgData name="Chi-He Elder" userId="f52c26bf-c930-408f-bdc5-ef6eac0242bd" providerId="ADAL" clId="{C2263974-B16C-4FF2-A1D9-D29B2DD5F75A}" dt="2023-03-19T15:28:05.594" v="2729" actId="6549"/>
          <ac:spMkLst>
            <pc:docMk/>
            <pc:sldMk cId="1393275991" sldId="376"/>
            <ac:spMk id="16" creationId="{63941411-8EE3-CDB8-C558-5E8F0EF20492}"/>
          </ac:spMkLst>
        </pc:spChg>
        <pc:spChg chg="mod">
          <ac:chgData name="Chi-He Elder" userId="f52c26bf-c930-408f-bdc5-ef6eac0242bd" providerId="ADAL" clId="{C2263974-B16C-4FF2-A1D9-D29B2DD5F75A}" dt="2023-03-19T15:28:13.658" v="2735" actId="6549"/>
          <ac:spMkLst>
            <pc:docMk/>
            <pc:sldMk cId="1393275991" sldId="376"/>
            <ac:spMk id="17" creationId="{B6DE181D-5E2D-C29A-8F84-96E62960CE72}"/>
          </ac:spMkLst>
        </pc:spChg>
        <pc:spChg chg="mod">
          <ac:chgData name="Chi-He Elder" userId="f52c26bf-c930-408f-bdc5-ef6eac0242bd" providerId="ADAL" clId="{C2263974-B16C-4FF2-A1D9-D29B2DD5F75A}" dt="2023-03-19T15:29:28.759" v="2975" actId="20577"/>
          <ac:spMkLst>
            <pc:docMk/>
            <pc:sldMk cId="1393275991" sldId="376"/>
            <ac:spMk id="20" creationId="{DFE45C4A-73A0-86B3-42F7-F6388362133D}"/>
          </ac:spMkLst>
        </pc:spChg>
        <pc:spChg chg="mod">
          <ac:chgData name="Chi-He Elder" userId="f52c26bf-c930-408f-bdc5-ef6eac0242bd" providerId="ADAL" clId="{C2263974-B16C-4FF2-A1D9-D29B2DD5F75A}" dt="2023-03-19T15:29:31.019" v="2977" actId="20577"/>
          <ac:spMkLst>
            <pc:docMk/>
            <pc:sldMk cId="1393275991" sldId="376"/>
            <ac:spMk id="21" creationId="{B5661808-D639-9E07-5BE9-541BF70EB909}"/>
          </ac:spMkLst>
        </pc:spChg>
        <pc:grpChg chg="add del mod">
          <ac:chgData name="Chi-He Elder" userId="f52c26bf-c930-408f-bdc5-ef6eac0242bd" providerId="ADAL" clId="{C2263974-B16C-4FF2-A1D9-D29B2DD5F75A}" dt="2023-03-19T15:30:40.527" v="3000" actId="478"/>
          <ac:grpSpMkLst>
            <pc:docMk/>
            <pc:sldMk cId="1393275991" sldId="376"/>
            <ac:grpSpMk id="5" creationId="{E1A37BDF-9B1F-DC2C-BBC9-D9E5EC23B8AC}"/>
          </ac:grpSpMkLst>
        </pc:grpChg>
        <pc:cxnChg chg="mod">
          <ac:chgData name="Chi-He Elder" userId="f52c26bf-c930-408f-bdc5-ef6eac0242bd" providerId="ADAL" clId="{C2263974-B16C-4FF2-A1D9-D29B2DD5F75A}" dt="2023-03-19T15:30:40.527" v="3000" actId="478"/>
          <ac:cxnSpMkLst>
            <pc:docMk/>
            <pc:sldMk cId="1393275991" sldId="376"/>
            <ac:cxnSpMk id="7" creationId="{830CB0E5-070D-683D-3091-480C74E2FAB3}"/>
          </ac:cxnSpMkLst>
        </pc:cxnChg>
        <pc:cxnChg chg="mod">
          <ac:chgData name="Chi-He Elder" userId="f52c26bf-c930-408f-bdc5-ef6eac0242bd" providerId="ADAL" clId="{C2263974-B16C-4FF2-A1D9-D29B2DD5F75A}" dt="2023-03-19T15:30:40.527" v="3000" actId="478"/>
          <ac:cxnSpMkLst>
            <pc:docMk/>
            <pc:sldMk cId="1393275991" sldId="376"/>
            <ac:cxnSpMk id="8" creationId="{6A0A8C08-6D83-1962-8898-CBD8815C7F2A}"/>
          </ac:cxnSpMkLst>
        </pc:cxnChg>
        <pc:cxnChg chg="mod">
          <ac:chgData name="Chi-He Elder" userId="f52c26bf-c930-408f-bdc5-ef6eac0242bd" providerId="ADAL" clId="{C2263974-B16C-4FF2-A1D9-D29B2DD5F75A}" dt="2023-03-19T15:30:40.527" v="3000" actId="478"/>
          <ac:cxnSpMkLst>
            <pc:docMk/>
            <pc:sldMk cId="1393275991" sldId="376"/>
            <ac:cxnSpMk id="10" creationId="{C702A7BC-19C4-654C-758A-5FC7F53D1B0C}"/>
          </ac:cxnSpMkLst>
        </pc:cxnChg>
        <pc:cxnChg chg="mod">
          <ac:chgData name="Chi-He Elder" userId="f52c26bf-c930-408f-bdc5-ef6eac0242bd" providerId="ADAL" clId="{C2263974-B16C-4FF2-A1D9-D29B2DD5F75A}" dt="2023-03-19T15:30:40.527" v="3000" actId="478"/>
          <ac:cxnSpMkLst>
            <pc:docMk/>
            <pc:sldMk cId="1393275991" sldId="376"/>
            <ac:cxnSpMk id="11" creationId="{A5AC3E1A-BDB5-FCFA-23A6-476CB7E70E11}"/>
          </ac:cxnSpMkLst>
        </pc:cxnChg>
        <pc:cxnChg chg="mod">
          <ac:chgData name="Chi-He Elder" userId="f52c26bf-c930-408f-bdc5-ef6eac0242bd" providerId="ADAL" clId="{C2263974-B16C-4FF2-A1D9-D29B2DD5F75A}" dt="2023-03-19T15:30:40.527" v="3000" actId="478"/>
          <ac:cxnSpMkLst>
            <pc:docMk/>
            <pc:sldMk cId="1393275991" sldId="376"/>
            <ac:cxnSpMk id="18" creationId="{B4859A80-2A7E-8F30-2092-5C89BABB4C4E}"/>
          </ac:cxnSpMkLst>
        </pc:cxnChg>
        <pc:cxnChg chg="mod">
          <ac:chgData name="Chi-He Elder" userId="f52c26bf-c930-408f-bdc5-ef6eac0242bd" providerId="ADAL" clId="{C2263974-B16C-4FF2-A1D9-D29B2DD5F75A}" dt="2023-03-19T15:30:40.527" v="3000" actId="478"/>
          <ac:cxnSpMkLst>
            <pc:docMk/>
            <pc:sldMk cId="1393275991" sldId="376"/>
            <ac:cxnSpMk id="19" creationId="{D9038E41-389B-F1B7-175E-80AE54094241}"/>
          </ac:cxnSpMkLst>
        </pc:cxnChg>
      </pc:sldChg>
      <pc:sldChg chg="addSp delSp modSp new mod">
        <pc:chgData name="Chi-He Elder" userId="f52c26bf-c930-408f-bdc5-ef6eac0242bd" providerId="ADAL" clId="{C2263974-B16C-4FF2-A1D9-D29B2DD5F75A}" dt="2023-03-21T15:14:29.128" v="4941" actId="6549"/>
        <pc:sldMkLst>
          <pc:docMk/>
          <pc:sldMk cId="374908166" sldId="377"/>
        </pc:sldMkLst>
        <pc:spChg chg="mod">
          <ac:chgData name="Chi-He Elder" userId="f52c26bf-c930-408f-bdc5-ef6eac0242bd" providerId="ADAL" clId="{C2263974-B16C-4FF2-A1D9-D29B2DD5F75A}" dt="2023-03-19T16:12:43.410" v="4244" actId="20577"/>
          <ac:spMkLst>
            <pc:docMk/>
            <pc:sldMk cId="374908166" sldId="377"/>
            <ac:spMk id="2" creationId="{1010E1B0-4E08-C8B7-6396-ADF5C739C427}"/>
          </ac:spMkLst>
        </pc:spChg>
        <pc:spChg chg="del">
          <ac:chgData name="Chi-He Elder" userId="f52c26bf-c930-408f-bdc5-ef6eac0242bd" providerId="ADAL" clId="{C2263974-B16C-4FF2-A1D9-D29B2DD5F75A}" dt="2023-03-19T15:43:45.692" v="3415" actId="478"/>
          <ac:spMkLst>
            <pc:docMk/>
            <pc:sldMk cId="374908166" sldId="377"/>
            <ac:spMk id="3" creationId="{188F61CC-09DD-2FC8-1C88-6C66788F0562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6" creationId="{CAC9D934-2FB6-AD35-F279-7C2402C054DB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9" creationId="{ECC1BCA7-9493-35CC-2AF7-25D98B5A97C8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12" creationId="{278EA1A0-F8B0-4E98-E854-17D1306E0AE0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13" creationId="{35CC082D-529B-B3FC-AB41-911964FC9CED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14" creationId="{7906F91F-23B2-F32F-2C9F-BBB6CB5388F3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15" creationId="{CA693BE6-9B2F-78BF-E52D-BE62E8E83CFD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16" creationId="{249E7AC4-8709-D2BF-0FDC-E1A0EA9BFE57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17" creationId="{B0B2B2CA-416A-0802-5863-436A438EBF2C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20" creationId="{0313D164-D137-F670-6682-E6C803D3D2DD}"/>
          </ac:spMkLst>
        </pc:spChg>
        <pc:spChg chg="mod">
          <ac:chgData name="Chi-He Elder" userId="f52c26bf-c930-408f-bdc5-ef6eac0242bd" providerId="ADAL" clId="{C2263974-B16C-4FF2-A1D9-D29B2DD5F75A}" dt="2023-03-19T15:43:09.532" v="3411"/>
          <ac:spMkLst>
            <pc:docMk/>
            <pc:sldMk cId="374908166" sldId="377"/>
            <ac:spMk id="21" creationId="{35FC77A7-3E51-9348-553B-0476CB57C725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23" creationId="{6EBD6152-EFB9-B71B-A10A-46A80345F209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26" creationId="{DE206310-C7D0-203E-8B35-4D27B52709BE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29" creationId="{7CEB2371-69D3-2DE8-F83A-9D73CBB608A7}"/>
          </ac:spMkLst>
        </pc:spChg>
        <pc:spChg chg="mod topLvl">
          <ac:chgData name="Chi-He Elder" userId="f52c26bf-c930-408f-bdc5-ef6eac0242bd" providerId="ADAL" clId="{C2263974-B16C-4FF2-A1D9-D29B2DD5F75A}" dt="2023-03-21T15:14:29.128" v="4941" actId="6549"/>
          <ac:spMkLst>
            <pc:docMk/>
            <pc:sldMk cId="374908166" sldId="377"/>
            <ac:spMk id="30" creationId="{CFE1A9AF-8FF1-7CAA-95D1-47BEB10634F6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31" creationId="{C2474678-4A78-A59D-5112-3C7D4BF7E719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32" creationId="{52D9BCDC-10E0-F514-13E4-3DDEB1D1E16A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33" creationId="{3D38CA6A-F9E4-1D31-59A5-50DC6B8D38BA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34" creationId="{6804437D-EB2F-1154-F9B3-C15055D986F2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37" creationId="{7C0E82EC-A915-2A5D-D4D9-A9DCACC2A915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38" creationId="{1552A36F-7E0A-BF6E-A31D-CEC818993155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39" creationId="{91D08174-0642-AB96-E415-9D898E8B744E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40" creationId="{81EAD474-BDD4-90B5-6F5A-087365C43BB5}"/>
          </ac:spMkLst>
        </pc:spChg>
        <pc:spChg chg="mod topLvl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41" creationId="{C0341425-15C2-E4F3-995B-D793C0FC31DC}"/>
          </ac:spMkLst>
        </pc:spChg>
        <pc:spChg chg="add mod">
          <ac:chgData name="Chi-He Elder" userId="f52c26bf-c930-408f-bdc5-ef6eac0242bd" providerId="ADAL" clId="{C2263974-B16C-4FF2-A1D9-D29B2DD5F75A}" dt="2023-03-19T16:13:09.009" v="4331" actId="404"/>
          <ac:spMkLst>
            <pc:docMk/>
            <pc:sldMk cId="374908166" sldId="377"/>
            <ac:spMk id="42" creationId="{928B238E-0749-1ADF-9831-944C58923D43}"/>
          </ac:spMkLst>
        </pc:spChg>
        <pc:spChg chg="add del mod">
          <ac:chgData name="Chi-He Elder" userId="f52c26bf-c930-408f-bdc5-ef6eac0242bd" providerId="ADAL" clId="{C2263974-B16C-4FF2-A1D9-D29B2DD5F75A}" dt="2023-03-19T15:49:12.666" v="3720" actId="478"/>
          <ac:spMkLst>
            <pc:docMk/>
            <pc:sldMk cId="374908166" sldId="377"/>
            <ac:spMk id="43" creationId="{89E8B5EF-5249-7CB0-11B2-C1DBBFC0ABE0}"/>
          </ac:spMkLst>
        </pc:spChg>
        <pc:spChg chg="add mod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44" creationId="{EC209DBB-85BF-E88C-AFE8-CEEBC09278BA}"/>
          </ac:spMkLst>
        </pc:spChg>
        <pc:spChg chg="add mod">
          <ac:chgData name="Chi-He Elder" userId="f52c26bf-c930-408f-bdc5-ef6eac0242bd" providerId="ADAL" clId="{C2263974-B16C-4FF2-A1D9-D29B2DD5F75A}" dt="2023-03-19T16:30:20.189" v="4937" actId="164"/>
          <ac:spMkLst>
            <pc:docMk/>
            <pc:sldMk cId="374908166" sldId="377"/>
            <ac:spMk id="45" creationId="{595AF1BA-916E-9DE3-8117-F6F3EA4762C4}"/>
          </ac:spMkLst>
        </pc:spChg>
        <pc:grpChg chg="add del mod">
          <ac:chgData name="Chi-He Elder" userId="f52c26bf-c930-408f-bdc5-ef6eac0242bd" providerId="ADAL" clId="{C2263974-B16C-4FF2-A1D9-D29B2DD5F75A}" dt="2023-03-19T15:43:48.057" v="3416" actId="478"/>
          <ac:grpSpMkLst>
            <pc:docMk/>
            <pc:sldMk cId="374908166" sldId="377"/>
            <ac:grpSpMk id="5" creationId="{A5E173C8-F6D0-9ED1-0BDE-34CA22624486}"/>
          </ac:grpSpMkLst>
        </pc:grpChg>
        <pc:grpChg chg="add del mod">
          <ac:chgData name="Chi-He Elder" userId="f52c26bf-c930-408f-bdc5-ef6eac0242bd" providerId="ADAL" clId="{C2263974-B16C-4FF2-A1D9-D29B2DD5F75A}" dt="2023-03-19T16:30:11.871" v="4936" actId="165"/>
          <ac:grpSpMkLst>
            <pc:docMk/>
            <pc:sldMk cId="374908166" sldId="377"/>
            <ac:grpSpMk id="22" creationId="{7FB08258-2B0C-9FCC-6B7B-40AB72284DA7}"/>
          </ac:grpSpMkLst>
        </pc:grpChg>
        <pc:grpChg chg="add mod">
          <ac:chgData name="Chi-He Elder" userId="f52c26bf-c930-408f-bdc5-ef6eac0242bd" providerId="ADAL" clId="{C2263974-B16C-4FF2-A1D9-D29B2DD5F75A}" dt="2023-03-19T16:30:20.189" v="4937" actId="164"/>
          <ac:grpSpMkLst>
            <pc:docMk/>
            <pc:sldMk cId="374908166" sldId="377"/>
            <ac:grpSpMk id="46" creationId="{510A213C-4795-98BC-B3BB-945CAA48A302}"/>
          </ac:grpSpMkLst>
        </pc:grpChg>
        <pc:cxnChg chg="mod">
          <ac:chgData name="Chi-He Elder" userId="f52c26bf-c930-408f-bdc5-ef6eac0242bd" providerId="ADAL" clId="{C2263974-B16C-4FF2-A1D9-D29B2DD5F75A}" dt="2023-03-19T15:43:48.057" v="3416" actId="478"/>
          <ac:cxnSpMkLst>
            <pc:docMk/>
            <pc:sldMk cId="374908166" sldId="377"/>
            <ac:cxnSpMk id="7" creationId="{96D0BE1D-8273-8BB3-6F0D-E7498C992EF3}"/>
          </ac:cxnSpMkLst>
        </pc:cxnChg>
        <pc:cxnChg chg="mod">
          <ac:chgData name="Chi-He Elder" userId="f52c26bf-c930-408f-bdc5-ef6eac0242bd" providerId="ADAL" clId="{C2263974-B16C-4FF2-A1D9-D29B2DD5F75A}" dt="2023-03-19T15:43:48.057" v="3416" actId="478"/>
          <ac:cxnSpMkLst>
            <pc:docMk/>
            <pc:sldMk cId="374908166" sldId="377"/>
            <ac:cxnSpMk id="8" creationId="{8D757111-75B5-2292-0A62-02DBA8455DFA}"/>
          </ac:cxnSpMkLst>
        </pc:cxnChg>
        <pc:cxnChg chg="mod">
          <ac:chgData name="Chi-He Elder" userId="f52c26bf-c930-408f-bdc5-ef6eac0242bd" providerId="ADAL" clId="{C2263974-B16C-4FF2-A1D9-D29B2DD5F75A}" dt="2023-03-19T15:43:48.057" v="3416" actId="478"/>
          <ac:cxnSpMkLst>
            <pc:docMk/>
            <pc:sldMk cId="374908166" sldId="377"/>
            <ac:cxnSpMk id="10" creationId="{959F50AF-C391-936A-BF1F-DBACCDF37B38}"/>
          </ac:cxnSpMkLst>
        </pc:cxnChg>
        <pc:cxnChg chg="mod">
          <ac:chgData name="Chi-He Elder" userId="f52c26bf-c930-408f-bdc5-ef6eac0242bd" providerId="ADAL" clId="{C2263974-B16C-4FF2-A1D9-D29B2DD5F75A}" dt="2023-03-19T15:43:48.057" v="3416" actId="478"/>
          <ac:cxnSpMkLst>
            <pc:docMk/>
            <pc:sldMk cId="374908166" sldId="377"/>
            <ac:cxnSpMk id="11" creationId="{0E8D40F5-163A-FB03-1A43-5210559430AB}"/>
          </ac:cxnSpMkLst>
        </pc:cxnChg>
        <pc:cxnChg chg="mod">
          <ac:chgData name="Chi-He Elder" userId="f52c26bf-c930-408f-bdc5-ef6eac0242bd" providerId="ADAL" clId="{C2263974-B16C-4FF2-A1D9-D29B2DD5F75A}" dt="2023-03-19T15:43:48.057" v="3416" actId="478"/>
          <ac:cxnSpMkLst>
            <pc:docMk/>
            <pc:sldMk cId="374908166" sldId="377"/>
            <ac:cxnSpMk id="18" creationId="{8A554DE7-05F1-B20D-4D1E-D43288A511C3}"/>
          </ac:cxnSpMkLst>
        </pc:cxnChg>
        <pc:cxnChg chg="mod">
          <ac:chgData name="Chi-He Elder" userId="f52c26bf-c930-408f-bdc5-ef6eac0242bd" providerId="ADAL" clId="{C2263974-B16C-4FF2-A1D9-D29B2DD5F75A}" dt="2023-03-19T15:43:48.057" v="3416" actId="478"/>
          <ac:cxnSpMkLst>
            <pc:docMk/>
            <pc:sldMk cId="374908166" sldId="377"/>
            <ac:cxnSpMk id="19" creationId="{309CE3FC-EDC7-2A52-1818-9AB4E8DE3FCC}"/>
          </ac:cxnSpMkLst>
        </pc:cxnChg>
        <pc:cxnChg chg="mod topLvl">
          <ac:chgData name="Chi-He Elder" userId="f52c26bf-c930-408f-bdc5-ef6eac0242bd" providerId="ADAL" clId="{C2263974-B16C-4FF2-A1D9-D29B2DD5F75A}" dt="2023-03-19T16:30:20.189" v="4937" actId="164"/>
          <ac:cxnSpMkLst>
            <pc:docMk/>
            <pc:sldMk cId="374908166" sldId="377"/>
            <ac:cxnSpMk id="24" creationId="{99F0F03A-5406-A6F5-F244-963C117D8F45}"/>
          </ac:cxnSpMkLst>
        </pc:cxnChg>
        <pc:cxnChg chg="mod topLvl">
          <ac:chgData name="Chi-He Elder" userId="f52c26bf-c930-408f-bdc5-ef6eac0242bd" providerId="ADAL" clId="{C2263974-B16C-4FF2-A1D9-D29B2DD5F75A}" dt="2023-03-19T16:30:20.189" v="4937" actId="164"/>
          <ac:cxnSpMkLst>
            <pc:docMk/>
            <pc:sldMk cId="374908166" sldId="377"/>
            <ac:cxnSpMk id="25" creationId="{0CA3BCD1-6926-6C7A-6D0D-E83844EEE7FB}"/>
          </ac:cxnSpMkLst>
        </pc:cxnChg>
        <pc:cxnChg chg="mod topLvl">
          <ac:chgData name="Chi-He Elder" userId="f52c26bf-c930-408f-bdc5-ef6eac0242bd" providerId="ADAL" clId="{C2263974-B16C-4FF2-A1D9-D29B2DD5F75A}" dt="2023-03-19T16:30:20.189" v="4937" actId="164"/>
          <ac:cxnSpMkLst>
            <pc:docMk/>
            <pc:sldMk cId="374908166" sldId="377"/>
            <ac:cxnSpMk id="27" creationId="{74947825-5643-9EB2-4A99-DBA9F20A6413}"/>
          </ac:cxnSpMkLst>
        </pc:cxnChg>
        <pc:cxnChg chg="mod topLvl">
          <ac:chgData name="Chi-He Elder" userId="f52c26bf-c930-408f-bdc5-ef6eac0242bd" providerId="ADAL" clId="{C2263974-B16C-4FF2-A1D9-D29B2DD5F75A}" dt="2023-03-19T16:30:20.189" v="4937" actId="164"/>
          <ac:cxnSpMkLst>
            <pc:docMk/>
            <pc:sldMk cId="374908166" sldId="377"/>
            <ac:cxnSpMk id="28" creationId="{6A5FD726-7B2F-6369-18FA-BE5EC77570F5}"/>
          </ac:cxnSpMkLst>
        </pc:cxnChg>
        <pc:cxnChg chg="mod topLvl">
          <ac:chgData name="Chi-He Elder" userId="f52c26bf-c930-408f-bdc5-ef6eac0242bd" providerId="ADAL" clId="{C2263974-B16C-4FF2-A1D9-D29B2DD5F75A}" dt="2023-03-19T16:30:20.189" v="4937" actId="164"/>
          <ac:cxnSpMkLst>
            <pc:docMk/>
            <pc:sldMk cId="374908166" sldId="377"/>
            <ac:cxnSpMk id="35" creationId="{1C3C52A4-AE7B-9D8E-8477-D969C9023271}"/>
          </ac:cxnSpMkLst>
        </pc:cxnChg>
        <pc:cxnChg chg="mod topLvl">
          <ac:chgData name="Chi-He Elder" userId="f52c26bf-c930-408f-bdc5-ef6eac0242bd" providerId="ADAL" clId="{C2263974-B16C-4FF2-A1D9-D29B2DD5F75A}" dt="2023-03-19T16:30:20.189" v="4937" actId="164"/>
          <ac:cxnSpMkLst>
            <pc:docMk/>
            <pc:sldMk cId="374908166" sldId="377"/>
            <ac:cxnSpMk id="36" creationId="{0B951400-DB33-F95C-C208-D7F1313F37B8}"/>
          </ac:cxnSpMkLst>
        </pc:cxnChg>
      </pc:sldChg>
      <pc:sldChg chg="modSp new mod ord">
        <pc:chgData name="Chi-He Elder" userId="f52c26bf-c930-408f-bdc5-ef6eac0242bd" providerId="ADAL" clId="{C2263974-B16C-4FF2-A1D9-D29B2DD5F75A}" dt="2023-03-19T16:22:06.312" v="4852" actId="6549"/>
        <pc:sldMkLst>
          <pc:docMk/>
          <pc:sldMk cId="508369871" sldId="378"/>
        </pc:sldMkLst>
        <pc:spChg chg="mod">
          <ac:chgData name="Chi-He Elder" userId="f52c26bf-c930-408f-bdc5-ef6eac0242bd" providerId="ADAL" clId="{C2263974-B16C-4FF2-A1D9-D29B2DD5F75A}" dt="2023-03-19T16:05:24.507" v="4160" actId="20577"/>
          <ac:spMkLst>
            <pc:docMk/>
            <pc:sldMk cId="508369871" sldId="378"/>
            <ac:spMk id="2" creationId="{FB541934-11AA-9128-7B0C-D33289602DBB}"/>
          </ac:spMkLst>
        </pc:spChg>
        <pc:spChg chg="mod">
          <ac:chgData name="Chi-He Elder" userId="f52c26bf-c930-408f-bdc5-ef6eac0242bd" providerId="ADAL" clId="{C2263974-B16C-4FF2-A1D9-D29B2DD5F75A}" dt="2023-03-19T16:22:06.312" v="4852" actId="6549"/>
          <ac:spMkLst>
            <pc:docMk/>
            <pc:sldMk cId="508369871" sldId="378"/>
            <ac:spMk id="3" creationId="{A67EFB6C-9472-9946-153D-F1D2E09D04AB}"/>
          </ac:spMkLst>
        </pc:spChg>
      </pc:sldChg>
      <pc:sldChg chg="modSp new mod">
        <pc:chgData name="Chi-He Elder" userId="f52c26bf-c930-408f-bdc5-ef6eac0242bd" providerId="ADAL" clId="{C2263974-B16C-4FF2-A1D9-D29B2DD5F75A}" dt="2023-03-19T16:19:21.266" v="4828" actId="20577"/>
        <pc:sldMkLst>
          <pc:docMk/>
          <pc:sldMk cId="1982441848" sldId="379"/>
        </pc:sldMkLst>
        <pc:spChg chg="mod">
          <ac:chgData name="Chi-He Elder" userId="f52c26bf-c930-408f-bdc5-ef6eac0242bd" providerId="ADAL" clId="{C2263974-B16C-4FF2-A1D9-D29B2DD5F75A}" dt="2023-03-19T16:13:55.055" v="4366" actId="20577"/>
          <ac:spMkLst>
            <pc:docMk/>
            <pc:sldMk cId="1982441848" sldId="379"/>
            <ac:spMk id="2" creationId="{C04DEE0F-28DB-7DD3-F4B6-7BB8CD01792E}"/>
          </ac:spMkLst>
        </pc:spChg>
        <pc:spChg chg="mod">
          <ac:chgData name="Chi-He Elder" userId="f52c26bf-c930-408f-bdc5-ef6eac0242bd" providerId="ADAL" clId="{C2263974-B16C-4FF2-A1D9-D29B2DD5F75A}" dt="2023-03-19T16:19:21.266" v="4828" actId="20577"/>
          <ac:spMkLst>
            <pc:docMk/>
            <pc:sldMk cId="1982441848" sldId="379"/>
            <ac:spMk id="3" creationId="{EE6B5CDE-C99A-B807-E7AE-CD9C677F66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4896B-F21D-4A86-A18A-896D5BAA34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4C73A-25FB-401A-8A36-B9297DB9C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2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D71FCD-8BFD-4E11-A957-C43D2A96B0A7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516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contribution to the </a:t>
            </a:r>
            <a:r>
              <a:rPr lang="en-GB" dirty="0" err="1"/>
              <a:t>metasemantic</a:t>
            </a:r>
            <a:r>
              <a:rPr lang="en-GB" dirty="0"/>
              <a:t> inquiry into what should count as a unit of meaning</a:t>
            </a:r>
          </a:p>
          <a:p>
            <a:r>
              <a:rPr lang="en-GB" dirty="0" err="1"/>
              <a:t>Metasemantics</a:t>
            </a:r>
            <a:r>
              <a:rPr lang="en-GB" dirty="0"/>
              <a:t> is in charge not only of seeking metaphysical explanations of semantic facts, but also of asking what counts as semantic facts </a:t>
            </a:r>
          </a:p>
          <a:p>
            <a:r>
              <a:rPr lang="en-GB" dirty="0"/>
              <a:t>“[M]</a:t>
            </a:r>
            <a:r>
              <a:rPr lang="en-GB" dirty="0" err="1"/>
              <a:t>etasemantics</a:t>
            </a:r>
            <a:r>
              <a:rPr lang="en-GB" dirty="0"/>
              <a:t> asks how semantically significant things become endowed with their significance” (</a:t>
            </a:r>
            <a:r>
              <a:rPr lang="en-GB" dirty="0" err="1"/>
              <a:t>Simchen</a:t>
            </a:r>
            <a:r>
              <a:rPr lang="en-GB" dirty="0"/>
              <a:t> 2017: 65)</a:t>
            </a:r>
          </a:p>
          <a:p>
            <a:r>
              <a:rPr lang="en-GB" dirty="0"/>
              <a:t>In conceptual, pragmatics-rich semantics, significant things are utterances in the context of particular discourse, taken on the level of types or tokens à la Grice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4C73A-25FB-401A-8A36-B9297DB9CB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3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4C73A-25FB-401A-8A36-B9297DB9CBF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2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4C73A-25FB-401A-8A36-B9297DB9CBF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17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Also: Schiffer’s (2003) pleonastic propositions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Pro: They are constructed in virtue of the </a:t>
            </a:r>
            <a:r>
              <a:rPr lang="en-GB" i="1" dirty="0"/>
              <a:t>a priori</a:t>
            </a:r>
            <a:r>
              <a:rPr lang="en-GB" dirty="0"/>
              <a:t> characteristics of cognition and language use.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Con: They are unstructured (because of the scepticism about compositional semantics of natural language </a:t>
            </a:r>
            <a:r>
              <a:rPr lang="en-GB" i="1" dirty="0"/>
              <a:t>sentences</a:t>
            </a:r>
            <a:r>
              <a:rPr lang="en-GB" dirty="0"/>
              <a:t>) – and as such of limited use in theoretical linguistics.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4C73A-25FB-401A-8A36-B9297DB9CBF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47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[Asking ‘What is a proposition?’ is not a good start: proposition will never become a rigid theoretical construct that serves all. </a:t>
            </a:r>
          </a:p>
          <a:p>
            <a:pPr marL="0" indent="0">
              <a:buNone/>
            </a:pPr>
            <a:r>
              <a:rPr lang="en-GB" dirty="0"/>
              <a:t>Neither is it useful to ask about the structure of a proposition in abstraction: it would amount to asking about the structure of different objects. </a:t>
            </a:r>
          </a:p>
          <a:p>
            <a:pPr marL="0" indent="0">
              <a:buNone/>
            </a:pPr>
            <a:r>
              <a:rPr lang="en-GB" dirty="0"/>
              <a:t>Likewise, asking about the relation of a proposition to language users cannot be performed in abstraction in that different constructs, thought up to serve different theoretical purposes, can be entertained in this relation.]</a:t>
            </a:r>
          </a:p>
          <a:p>
            <a:pPr marL="0" indent="0">
              <a:buNone/>
            </a:pPr>
            <a:endParaRPr lang="en-GB" dirty="0"/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GB" dirty="0"/>
              <a:t>proposition is a ‘quasi-technical word’ </a:t>
            </a:r>
            <a:r>
              <a:rPr lang="en-GB" sz="1100" dirty="0"/>
              <a:t>(McGrath and Frank 2018: 1)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en-GB" sz="1100" dirty="0"/>
          </a:p>
          <a:p>
            <a:pPr marL="0" indent="0">
              <a:buNone/>
            </a:pPr>
            <a:r>
              <a:rPr lang="en-GB" sz="1800" dirty="0"/>
              <a:t>A compositional theory of meaning is to be sought on the level of discourse meaning – the level of conceptual-semantic structure</a:t>
            </a:r>
          </a:p>
          <a:p>
            <a:pPr marL="0" indent="0">
              <a:buNone/>
            </a:pPr>
            <a:r>
              <a:rPr lang="en-GB" sz="1800" dirty="0"/>
              <a:t>It is a search for a contextualist, pragmatics-rich semantics of the primary intended/recovered/co-constructed content (including indirectly communicated content as in (2) and (4) and the content that is ‘settled on’ as in (xx))</a:t>
            </a:r>
          </a:p>
          <a:p>
            <a:pPr marL="0" indent="0">
              <a:buNone/>
            </a:pPr>
            <a:r>
              <a:rPr lang="en-GB" sz="1800" dirty="0"/>
              <a:t>Compositionality does not have to be satisfied on the level of syntactic structures of natural-language sentences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050" dirty="0"/>
              <a:t>cf. DRT (Kamp &amp; </a:t>
            </a:r>
            <a:r>
              <a:rPr lang="en-GB" sz="1050" dirty="0" err="1"/>
              <a:t>Reyle</a:t>
            </a:r>
            <a:r>
              <a:rPr lang="en-GB" sz="1050" dirty="0"/>
              <a:t> 1993);  Default Semantics (Jaszczolt 2005, 2021b)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en-GB" sz="11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4C73A-25FB-401A-8A36-B9297DB9CBF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575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Also: </a:t>
            </a:r>
            <a:r>
              <a:rPr lang="en-GB" i="1" dirty="0"/>
              <a:t>The Grammar of Interactional Language </a:t>
            </a:r>
            <a:r>
              <a:rPr lang="en-GB" dirty="0"/>
              <a:t>(</a:t>
            </a:r>
            <a:r>
              <a:rPr lang="en-GB" dirty="0" err="1"/>
              <a:t>Wiltschko</a:t>
            </a:r>
            <a:r>
              <a:rPr lang="en-GB" dirty="0"/>
              <a:t> 2021) </a:t>
            </a:r>
          </a:p>
          <a:p>
            <a:pPr marL="0" indent="0">
              <a:buNone/>
            </a:pPr>
            <a:r>
              <a:rPr lang="en-GB" dirty="0"/>
              <a:t>A syntactic account of speech acts, including expressive content</a:t>
            </a:r>
          </a:p>
          <a:p>
            <a:pPr marL="0" indent="0">
              <a:buNone/>
            </a:pPr>
            <a:r>
              <a:rPr lang="en-GB" dirty="0"/>
              <a:t>Sentence understood as a functional unit but still static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highlight>
                  <a:srgbClr val="FFFF00"/>
                </a:highlight>
              </a:rPr>
              <a:t>TTR + Dynamic syntax</a:t>
            </a:r>
          </a:p>
          <a:p>
            <a:r>
              <a:rPr lang="en-GB" dirty="0">
                <a:highlight>
                  <a:srgbClr val="FFFF00"/>
                </a:highlight>
              </a:rPr>
              <a:t>Howes et al 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r>
              <a:rPr lang="en-GB" dirty="0" err="1">
                <a:highlight>
                  <a:srgbClr val="FFFF00"/>
                </a:highlight>
              </a:rPr>
              <a:t>Kempson</a:t>
            </a:r>
            <a:r>
              <a:rPr lang="en-GB" dirty="0">
                <a:highlight>
                  <a:srgbClr val="FFFF00"/>
                </a:highlight>
              </a:rPr>
              <a:t> – not indirect meanings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But: not yet dynamic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4C73A-25FB-401A-8A36-B9297DB9CBF5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17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Haugh (2013: 53): speaker meaning is a </a:t>
            </a:r>
            <a:r>
              <a:rPr lang="en-GB" i="1" dirty="0"/>
              <a:t>deontic (normative) concept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“…to be held </a:t>
            </a:r>
            <a:r>
              <a:rPr lang="en-GB" i="1" dirty="0"/>
              <a:t>interactionally</a:t>
            </a:r>
            <a:r>
              <a:rPr lang="en-GB" dirty="0"/>
              <a:t> accountable differs from inferring commitment. The former is tied to an understanding of speaker meaning as arising through incremental, sequentially grounded discourse processing (…), while the latter is tied to a punctuated view of speaker meaning that arises at the level of utterance processing.”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4C73A-25FB-401A-8A36-B9297DB9CBF5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8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4C73A-25FB-401A-8A36-B9297DB9CBF5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1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6A3E-B497-45EC-BCF9-6D998D150B45}" type="datetime1">
              <a:rPr lang="en-AU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99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61D-1003-4305-99B1-11593E8C8BF4}" type="datetime1">
              <a:rPr lang="en-AU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306F-4DFE-4990-9356-B74FBB6B6D67}" type="datetime1">
              <a:rPr lang="en-AU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91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0C8B-A5AA-4258-A32D-FE61FD4ADEE4}" type="datetime1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846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2270-5A17-43F4-A0FB-27F31E85C161}" type="datetime1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2014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7A3B-D3FF-4CFB-88B7-80C43D70388E}" type="datetime1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6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AD50-8E84-4A39-8A27-A1FB3C144AE5}" type="datetime1">
              <a:rPr lang="en-AU" smtClean="0"/>
              <a:t>23/03/2023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47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E2-F01C-425F-9999-8C2AC500FD34}" type="datetime1">
              <a:rPr lang="en-AU" smtClean="0"/>
              <a:t>23/03/2023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9121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9883-8B8B-4EA9-9F27-45BB9BD612A8}" type="datetime1">
              <a:rPr lang="en-AU" smtClean="0"/>
              <a:t>23/03/2023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4944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8AEE-8587-4497-8B52-A6965B5DAFDF}" type="datetime1">
              <a:rPr lang="en-AU" smtClean="0"/>
              <a:t>23/03/2023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2956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5266D6-21E0-4F2F-9A5F-141A72C9020B}" type="datetime1">
              <a:rPr lang="en-AU" smtClean="0"/>
              <a:t>23/03/2023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26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1E65-05B4-4A2D-AAD4-3154F05931D2}" type="datetime1">
              <a:rPr lang="en-AU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1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CFF6-2084-4B37-8862-191D634995E9}" type="datetime1">
              <a:rPr lang="en-AU" smtClean="0"/>
              <a:t>23/03/2023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7237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4C7-AADD-488E-9EFB-F035D24F6C54}" type="datetime1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160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5C43-E4C7-4A7F-8254-1F305B180029}" type="datetime1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065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ACD-81FA-49BB-8251-1D6F6E5EE15E}" type="datetime1">
              <a:rPr lang="en-AU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5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41DA-B376-416C-B49D-E3441D117E1C}" type="datetime1">
              <a:rPr lang="en-AU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5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B5B4-23D5-4428-99E9-1641A5C27367}" type="datetime1">
              <a:rPr lang="en-AU" smtClean="0"/>
              <a:t>23/03/2023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6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E37E-7F65-48FA-9CC6-DBBF94C76AA5}" type="datetime1">
              <a:rPr lang="en-AU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14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82B0-3D50-4FCA-A1B1-B80B23269815}" type="datetime1">
              <a:rPr lang="en-AU" smtClean="0"/>
              <a:t>23/03/2023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2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5FB0-0DD9-4291-B5E4-0E963F7A9496}" type="datetime1">
              <a:rPr lang="en-AU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2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E945-3835-42C0-8886-14C61BCEA757}" type="datetime1">
              <a:rPr lang="en-AU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4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E073-CA64-4995-8EE5-8E28B9A913D6}" type="datetime1">
              <a:rPr lang="en-AU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2C587-6742-49E1-A01E-F69B758F0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4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77232E-B846-4DB7-B2C5-FD2C0A73909C}" type="datetime1">
              <a:rPr lang="en-AU" smtClean="0"/>
              <a:t>23/03/2023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28A24A-BBCB-41AA-B82B-F658E18DA75E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30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entries/proposition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6CA5-602E-4056-A63D-81A80754D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413986"/>
            <a:ext cx="10058400" cy="2490193"/>
          </a:xfrm>
        </p:spPr>
        <p:txBody>
          <a:bodyPr>
            <a:normAutofit/>
          </a:bodyPr>
          <a:lstStyle/>
          <a:p>
            <a:pPr algn="ctr"/>
            <a:r>
              <a:rPr lang="en-GB" sz="5300" b="1" dirty="0"/>
              <a:t>Dynamic Functional Proposition </a:t>
            </a:r>
            <a:br>
              <a:rPr lang="en-GB" sz="5300" b="1" dirty="0"/>
            </a:br>
            <a:r>
              <a:rPr lang="en-GB" sz="5300" b="1" dirty="0"/>
              <a:t>for Dynamic Discourse Meaning</a:t>
            </a:r>
            <a:br>
              <a:rPr lang="en-GB" dirty="0"/>
            </a:br>
            <a:endParaRPr lang="en-AU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9C775-3BB4-434B-9074-035B9EA02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353316"/>
            <a:ext cx="10058400" cy="978175"/>
          </a:xfrm>
        </p:spPr>
        <p:txBody>
          <a:bodyPr>
            <a:normAutofit/>
          </a:bodyPr>
          <a:lstStyle/>
          <a:p>
            <a:pPr algn="ctr"/>
            <a:r>
              <a:rPr lang="en-AU" sz="3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Chi-Hé Elder 	&amp; 	Kasia M. Jaszczolt</a:t>
            </a:r>
          </a:p>
          <a:p>
            <a:pPr algn="ctr"/>
            <a:r>
              <a:rPr lang="en-AU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East Anglia                  University of Cambridge</a:t>
            </a: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36BA222-781D-4771-A975-166262D5F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04" y="380032"/>
            <a:ext cx="1489396" cy="879348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256C397-2D92-E968-2B28-FE5715489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600" y="261921"/>
            <a:ext cx="3058850" cy="103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C68EA0-97C6-7AD9-3ADD-B0A1DB548CD1}"/>
              </a:ext>
            </a:extLst>
          </p:cNvPr>
          <p:cNvSpPr txBox="1"/>
          <p:nvPr/>
        </p:nvSpPr>
        <p:spPr>
          <a:xfrm>
            <a:off x="2024009" y="5977125"/>
            <a:ext cx="75412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Dynamic Pragmatics Association Workshop, Osaka University, 25 March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EB5F8-5DA0-D369-C492-34B294B2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09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06657"/>
            <a:ext cx="10058400" cy="1450757"/>
          </a:xfrm>
        </p:spPr>
        <p:txBody>
          <a:bodyPr/>
          <a:lstStyle/>
          <a:p>
            <a:pPr algn="ctr"/>
            <a:r>
              <a:rPr lang="en-GB" dirty="0"/>
              <a:t>Capturing dynamic meanings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650" y="4116323"/>
            <a:ext cx="10058400" cy="40233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187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Dynamic Semantics and progressing contextualism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579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355600" indent="-269875">
              <a:buFont typeface="Wingdings" panose="05000000000000000000" pitchFamily="2" charset="2"/>
              <a:buChar char="§"/>
            </a:pPr>
            <a:r>
              <a:rPr lang="en-GB" sz="1800" dirty="0"/>
              <a:t>Discourse Representation Theory ( Hans Kamp, e.g. Kamp and </a:t>
            </a:r>
            <a:r>
              <a:rPr lang="en-GB" sz="1800" dirty="0" err="1"/>
              <a:t>Reyle</a:t>
            </a:r>
            <a:r>
              <a:rPr lang="en-GB" sz="1800" dirty="0"/>
              <a:t> 1993)</a:t>
            </a:r>
          </a:p>
          <a:p>
            <a:pPr marL="85725" indent="0">
              <a:buNone/>
            </a:pPr>
            <a:r>
              <a:rPr lang="en-GB" dirty="0"/>
              <a:t>(representing </a:t>
            </a:r>
            <a:r>
              <a:rPr lang="en-GB" dirty="0" err="1"/>
              <a:t>i.a.</a:t>
            </a:r>
            <a:r>
              <a:rPr lang="en-GB" dirty="0"/>
              <a:t> cross-sentential anaphora, pragmatic presupposition, </a:t>
            </a:r>
            <a:r>
              <a:rPr lang="en-GB" i="1" dirty="0"/>
              <a:t>de re/de dicto </a:t>
            </a:r>
            <a:r>
              <a:rPr lang="en-GB" dirty="0"/>
              <a:t>readings of propositional attitude reports)</a:t>
            </a:r>
          </a:p>
          <a:p>
            <a:pPr marL="355600" indent="-269875">
              <a:buFont typeface="Wingdings" panose="05000000000000000000" pitchFamily="2" charset="2"/>
              <a:buChar char="§"/>
            </a:pPr>
            <a:r>
              <a:rPr lang="en-GB" sz="1800" dirty="0"/>
              <a:t> Game theory (Lewis 1979; Parikh 2010 </a:t>
            </a:r>
            <a:r>
              <a:rPr lang="en-GB" sz="1800" dirty="0" err="1"/>
              <a:t>i.a.</a:t>
            </a:r>
            <a:r>
              <a:rPr lang="en-GB" sz="1800" dirty="0"/>
              <a:t>)</a:t>
            </a:r>
          </a:p>
          <a:p>
            <a:pPr marL="85725" indent="0">
              <a:buNone/>
            </a:pPr>
            <a:r>
              <a:rPr lang="en-GB" sz="1800" dirty="0"/>
              <a:t>(representing striving towards an equilibrium – cf. our example from Clark 1997)</a:t>
            </a:r>
          </a:p>
          <a:p>
            <a:pPr marL="355600" indent="-269875">
              <a:buFont typeface="Wingdings" panose="05000000000000000000" pitchFamily="2" charset="2"/>
              <a:buChar char="§"/>
            </a:pPr>
            <a:r>
              <a:rPr lang="en-GB" sz="1800" dirty="0"/>
              <a:t>Segmented DRT (Asher and Lascarides, e.g. 2003)</a:t>
            </a:r>
          </a:p>
          <a:p>
            <a:pPr marL="355600" indent="-269875">
              <a:buNone/>
            </a:pPr>
            <a:r>
              <a:rPr lang="en-GB" sz="1800" dirty="0"/>
              <a:t>(representing coherence relations – rhetorical structure rules, e.g. Narration, Background)</a:t>
            </a:r>
          </a:p>
          <a:p>
            <a:pPr marL="355600" indent="-269875">
              <a:buFont typeface="Wingdings" panose="05000000000000000000" pitchFamily="2" charset="2"/>
              <a:buChar char="§"/>
            </a:pPr>
            <a:r>
              <a:rPr lang="en-GB" sz="1800" dirty="0"/>
              <a:t>Default Semantics (Jaszczolt, e.g. 2005)</a:t>
            </a:r>
          </a:p>
          <a:p>
            <a:pPr marL="355600" indent="-269875">
              <a:buNone/>
            </a:pPr>
            <a:r>
              <a:rPr lang="en-GB" sz="1800" dirty="0"/>
              <a:t>(representing primary meanings conveyed both directly and indirectly and their provenance)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15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GB" dirty="0"/>
              <a:t>Meaning co-construction is not reflected;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GB" dirty="0"/>
              <a:t>Unit of meaning analysis is still essentially sentence-based.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r>
              <a:rPr lang="en-GB" dirty="0"/>
              <a:t>‘Going beyond’ by means of:</a:t>
            </a:r>
          </a:p>
          <a:p>
            <a:pPr lvl="1"/>
            <a:r>
              <a:rPr lang="en-GB" sz="2000" dirty="0"/>
              <a:t>Capturing indirect meanings</a:t>
            </a:r>
          </a:p>
          <a:p>
            <a:pPr lvl="1"/>
            <a:r>
              <a:rPr lang="en-GB" sz="2000" dirty="0"/>
              <a:t>Capturing co-constructed meanings – something settled on but not (necessarily) expressed</a:t>
            </a:r>
          </a:p>
          <a:p>
            <a:pPr lvl="1"/>
            <a:r>
              <a:rPr lang="en-GB" sz="2000" dirty="0"/>
              <a:t>Capturing dynamic meanings – meanings that incrementally update as an interaction progresses, including turns contributed by different speakers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5424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to put together </a:t>
            </a:r>
          </a:p>
          <a:p>
            <a:endParaRPr lang="en-GB" dirty="0"/>
          </a:p>
          <a:p>
            <a:pPr marL="201168" lvl="1" indent="0">
              <a:buNone/>
            </a:pPr>
            <a:r>
              <a:rPr lang="en-GB" sz="2000" dirty="0"/>
              <a:t>(i) the formal methods of analysis of dynamic meaning and </a:t>
            </a:r>
          </a:p>
          <a:p>
            <a:pPr lvl="1"/>
            <a:endParaRPr lang="en-GB" sz="2000" dirty="0"/>
          </a:p>
          <a:p>
            <a:pPr marL="201168" lvl="1" indent="0">
              <a:buNone/>
            </a:pPr>
            <a:r>
              <a:rPr lang="en-GB" sz="2000" dirty="0"/>
              <a:t>(ii) the insights from </a:t>
            </a:r>
          </a:p>
          <a:p>
            <a:pPr marL="384048" lvl="2" indent="0">
              <a:buNone/>
            </a:pPr>
            <a:r>
              <a:rPr lang="en-GB" sz="1600" dirty="0"/>
              <a:t>(</a:t>
            </a:r>
            <a:r>
              <a:rPr lang="en-GB" sz="1600" dirty="0" err="1"/>
              <a:t>ii.a</a:t>
            </a:r>
            <a:r>
              <a:rPr lang="en-GB" sz="1600" dirty="0"/>
              <a:t>) the analysis of its co-construction and </a:t>
            </a:r>
          </a:p>
          <a:p>
            <a:pPr marL="384048" lvl="2" indent="0">
              <a:buNone/>
            </a:pPr>
            <a:r>
              <a:rPr lang="en-GB" sz="1600" dirty="0"/>
              <a:t>(</a:t>
            </a:r>
            <a:r>
              <a:rPr lang="en-GB" sz="1600" dirty="0" err="1"/>
              <a:t>ii.b</a:t>
            </a:r>
            <a:r>
              <a:rPr lang="en-GB" sz="1600" dirty="0"/>
              <a:t>) its principled independence from the uttered sentence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5475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266863"/>
          </a:xfrm>
        </p:spPr>
        <p:txBody>
          <a:bodyPr>
            <a:normAutofit/>
          </a:bodyPr>
          <a:lstStyle/>
          <a:p>
            <a:pPr algn="ctr"/>
            <a:r>
              <a:rPr lang="en-GB" sz="5000" dirty="0"/>
              <a:t>Proposition: </a:t>
            </a:r>
            <a:br>
              <a:rPr lang="en-GB" sz="5000" dirty="0"/>
            </a:br>
            <a:r>
              <a:rPr lang="en-GB" sz="5000" dirty="0"/>
              <a:t>in search of a concept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0698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107" y="358613"/>
            <a:ext cx="10027785" cy="1487121"/>
          </a:xfrm>
        </p:spPr>
        <p:txBody>
          <a:bodyPr>
            <a:noAutofit/>
          </a:bodyPr>
          <a:lstStyle/>
          <a:p>
            <a:r>
              <a:rPr lang="en-GB" sz="4400" dirty="0"/>
              <a:t>Different objectives, different ‘propositions’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en-GB" sz="2400" dirty="0"/>
              <a:t>the bearer of truth value </a:t>
            </a:r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en-GB" sz="2400" dirty="0"/>
              <a:t>the meaning of a (natural-language) sentence </a:t>
            </a:r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en-GB" sz="2400" dirty="0"/>
              <a:t>the object of beliefs and </a:t>
            </a:r>
            <a:r>
              <a:rPr lang="en-GB" sz="2400" b="1" dirty="0"/>
              <a:t>other mental attitudes 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321C5-7B50-4E8C-9B8F-04353D7F3888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2688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03376"/>
            <a:ext cx="10058400" cy="406717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Frege (1918-19): proposition is a sharable </a:t>
            </a:r>
            <a:r>
              <a:rPr lang="en-GB" sz="2400" i="1" dirty="0"/>
              <a:t>thought</a:t>
            </a:r>
            <a:r>
              <a:rPr lang="en-GB" sz="2400" dirty="0"/>
              <a:t> expressed by sentences. </a:t>
            </a:r>
          </a:p>
          <a:p>
            <a:pPr marL="0" indent="0">
              <a:buNone/>
            </a:pPr>
            <a:r>
              <a:rPr lang="en-GB" sz="2400" dirty="0"/>
              <a:t>Fregean propositions are structured: they are composed of senses (abstract equivalents of concepts).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321C5-7B50-4E8C-9B8F-04353D7F3888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825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8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sz="2400" dirty="0"/>
              <a:t>Are propositions Platonic objects or are they ‘abstracted’ from agents’ cognitive states?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321C5-7B50-4E8C-9B8F-04353D7F3888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7714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27" y="1942423"/>
            <a:ext cx="9175030" cy="40671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/>
              <a:t>Asking ‘What is a proposition?’ is not a good start: proposition will never become a rigid theoretical construct that serves all. </a:t>
            </a:r>
          </a:p>
          <a:p>
            <a:pPr marL="0" indent="0">
              <a:buNone/>
            </a:pPr>
            <a:r>
              <a:rPr lang="en-GB" sz="2400"/>
              <a:t>Neither is it useful to ask about the structure of a proposition in abstraction: it would amount to asking about the structure of different objects. </a:t>
            </a:r>
          </a:p>
          <a:p>
            <a:pPr marL="0" indent="0">
              <a:buNone/>
            </a:pPr>
            <a:r>
              <a:rPr lang="en-GB" sz="2400"/>
              <a:t>Likewise, asking about the relation of a proposition to language users cannot be performed in abstraction in that different constructs, thought up to serve different theoretical purposes, can be entertained in this relation.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>
                <a:sym typeface="Wingdings" panose="05000000000000000000" pitchFamily="2" charset="2"/>
              </a:rPr>
              <a:t></a:t>
            </a:r>
            <a:r>
              <a:rPr lang="en-GB" sz="2400"/>
              <a:t> proposition is a ‘quasi-technical word’ (McGrath and Frank 2018: 1) </a:t>
            </a:r>
          </a:p>
          <a:p>
            <a:pPr marL="0" indent="0">
              <a:buNone/>
            </a:pPr>
            <a:r>
              <a:rPr lang="en-GB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321C5-7B50-4E8C-9B8F-04353D7F3888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87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96615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en-GB" sz="5000" dirty="0"/>
              <a:t>Recent</a:t>
            </a:r>
            <a:r>
              <a:rPr lang="en-GB" sz="5000" b="0" dirty="0"/>
              <a:t> precursors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321C5-7B50-4E8C-9B8F-04353D7F3888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967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Propositions in contextualist post-Gricean pragmatics</a:t>
            </a:r>
            <a:endParaRPr lang="en-GB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33CDF3-0C44-A561-7523-F412B926E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18840"/>
            <a:ext cx="10058400" cy="4023360"/>
          </a:xfrm>
        </p:spPr>
        <p:txBody>
          <a:bodyPr>
            <a:normAutofit/>
          </a:bodyPr>
          <a:lstStyle/>
          <a:p>
            <a:pPr marL="180975" indent="0">
              <a:buClrTx/>
              <a:buNone/>
            </a:pPr>
            <a:endParaRPr lang="en-GB" dirty="0"/>
          </a:p>
          <a:p>
            <a:pPr marL="180975" indent="0">
              <a:buClrTx/>
              <a:buNone/>
            </a:pPr>
            <a:r>
              <a:rPr lang="en-GB" dirty="0" err="1"/>
              <a:t>Meaning</a:t>
            </a:r>
            <a:r>
              <a:rPr lang="en-GB" baseline="-25000" dirty="0" err="1"/>
              <a:t>NN</a:t>
            </a:r>
            <a:r>
              <a:rPr lang="en-GB" dirty="0"/>
              <a:t> = What is said + What is implicated</a:t>
            </a:r>
          </a:p>
          <a:p>
            <a:pPr marL="180975" indent="0">
              <a:buClrTx/>
              <a:buNone/>
            </a:pPr>
            <a:r>
              <a:rPr lang="en-GB" dirty="0"/>
              <a:t>‘What is said’ pertains to truth-conditional, semantic, propositional content</a:t>
            </a:r>
          </a:p>
          <a:p>
            <a:pPr marL="180975" indent="0">
              <a:buClrTx/>
              <a:buNone/>
            </a:pPr>
            <a:endParaRPr lang="en-GB" dirty="0"/>
          </a:p>
          <a:p>
            <a:pPr marL="180975" indent="0">
              <a:buClrTx/>
              <a:buNone/>
            </a:pPr>
            <a:r>
              <a:rPr lang="en-GB" dirty="0"/>
              <a:t>Post-Gricean contextualism: </a:t>
            </a:r>
          </a:p>
          <a:p>
            <a:pPr marL="180975" indent="0">
              <a:buClrTx/>
              <a:buNone/>
            </a:pPr>
            <a:r>
              <a:rPr lang="en-GB" sz="1800" dirty="0"/>
              <a:t>The tradition of Atlas-</a:t>
            </a:r>
            <a:r>
              <a:rPr lang="en-GB" sz="1800" dirty="0" err="1"/>
              <a:t>Kempson</a:t>
            </a:r>
            <a:r>
              <a:rPr lang="en-GB" sz="1800" dirty="0"/>
              <a:t> (Atlas 1977, 1979, 1989; </a:t>
            </a:r>
            <a:r>
              <a:rPr lang="en-GB" sz="1800" dirty="0" err="1"/>
              <a:t>Kempson</a:t>
            </a:r>
            <a:r>
              <a:rPr lang="en-GB" sz="1800" dirty="0"/>
              <a:t> 1975, 1979, 1986), Relevance Theory (Sperber and Wilson 1986), and others</a:t>
            </a:r>
          </a:p>
          <a:p>
            <a:pPr marL="473583" lvl="1" indent="0">
              <a:buClrTx/>
              <a:buNone/>
            </a:pPr>
            <a:endParaRPr lang="en-GB" dirty="0"/>
          </a:p>
          <a:p>
            <a:pPr marL="473583" lvl="1" indent="0">
              <a:buClrTx/>
              <a:buNone/>
            </a:pPr>
            <a:r>
              <a:rPr lang="en-GB" dirty="0"/>
              <a:t>Truth-conditional pragmatics (</a:t>
            </a:r>
            <a:r>
              <a:rPr lang="en-GB" dirty="0" err="1"/>
              <a:t>Recanati</a:t>
            </a:r>
            <a:r>
              <a:rPr lang="en-GB" dirty="0"/>
              <a:t>): saturation / modulation of the logical form</a:t>
            </a:r>
          </a:p>
          <a:p>
            <a:pPr marL="473583" lvl="1" indent="0">
              <a:buClrTx/>
              <a:buNone/>
            </a:pPr>
            <a:r>
              <a:rPr lang="en-GB" dirty="0"/>
              <a:t>Relevance Theory: developments of the logical form / ad hoc concepts / </a:t>
            </a:r>
            <a:r>
              <a:rPr lang="en-GB" dirty="0" err="1"/>
              <a:t>explicatures</a:t>
            </a:r>
            <a:endParaRPr lang="en-AU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87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Naturalized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King (2007, 2014, 2019)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Proposition whose properties, such as truth-conditionality or representing situations in the world, come from its </a:t>
            </a:r>
            <a:r>
              <a:rPr lang="en-GB" b="1" dirty="0"/>
              <a:t>relation to the mind of the human agent who entertains it </a:t>
            </a:r>
            <a:r>
              <a:rPr lang="en-GB" dirty="0"/>
              <a:t>[opposite of formal semantics]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Pro: They are endowed with truth conditions by language users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Con: The content is closely dictated by the structure of the sentence</a:t>
            </a:r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>
                <a:sym typeface="Wingdings" panose="05000000000000000000" pitchFamily="2" charset="2"/>
              </a:rPr>
              <a:t> limited use for pragmatic, often indirect, dynamic meanings)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49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Cognitive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707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Soames (2014, 2019)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Proposition ‘abstracted’ from agents’ cognitive states (vs. proposition as a Platonic object)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Pro: They are  cognitive event types whose tokens are instances of </a:t>
            </a:r>
            <a:r>
              <a:rPr lang="en-GB" b="1" dirty="0"/>
              <a:t>agents’ representing things</a:t>
            </a:r>
            <a:r>
              <a:rPr lang="en-GB" i="1" dirty="0"/>
              <a:t>.</a:t>
            </a:r>
            <a:r>
              <a:rPr lang="en-GB" dirty="0"/>
              <a:t> So, their relation to language users is in the core of their definition. They capture information that matters in discourse.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Closer to what we need but:</a:t>
            </a:r>
          </a:p>
          <a:p>
            <a:pPr marL="0" indent="0">
              <a:buNone/>
            </a:pPr>
            <a:r>
              <a:rPr lang="en-GB" dirty="0"/>
              <a:t>Con: Their truth conditions are not sensitive to agent-related conceptual content (because compositionality is still sought on the level of natural-language structures rather than cognitive structures)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57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Functional proposition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Jaszczolt (2021a)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structured proposition that relies on compositionality of pragmatic meaning. It captures the </a:t>
            </a:r>
            <a:r>
              <a:rPr lang="en-GB" b="1" dirty="0"/>
              <a:t>primary intended</a:t>
            </a:r>
            <a:r>
              <a:rPr lang="en-GB" dirty="0"/>
              <a:t>, </a:t>
            </a:r>
            <a:r>
              <a:rPr lang="en-GB" b="1" dirty="0"/>
              <a:t>recovered</a:t>
            </a:r>
            <a:r>
              <a:rPr lang="en-GB" dirty="0"/>
              <a:t>, and partly </a:t>
            </a:r>
            <a:r>
              <a:rPr lang="en-GB" b="1" dirty="0"/>
              <a:t>co-constructed </a:t>
            </a:r>
            <a:r>
              <a:rPr lang="en-GB" dirty="0"/>
              <a:t>meaning (even when it is communicated in an indirect speech act) and the varied, multimodal informational input in communication.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Functional proposition adds the perspective of co-construction of meaning and different modalities through which it is externalised.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-&gt; We need something like a </a:t>
            </a:r>
            <a:r>
              <a:rPr lang="en-GB" b="1" dirty="0"/>
              <a:t>flexible functional proposition </a:t>
            </a:r>
            <a:r>
              <a:rPr lang="en-GB" dirty="0"/>
              <a:t>that can change over the course of an interaction.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228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644FD1-47D4-E9D0-2719-4FB89E49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5514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en-GB" sz="5400" b="0" dirty="0"/>
              <a:t>Towards a dynamic proposition for dynamic discourse meaning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84E94-FA10-F292-AF8D-AC7A709B78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1CFF0E-3833-4603-9E27-17B473F3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6771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E55A8-561B-7ED1-3367-DA51C049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A model of speaker meaning as interactional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98F6D-C3D6-60D9-025D-B763A36C4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6823484" cy="4440009"/>
          </a:xfrm>
        </p:spPr>
        <p:txBody>
          <a:bodyPr>
            <a:normAutofit/>
          </a:bodyPr>
          <a:lstStyle/>
          <a:p>
            <a:r>
              <a:rPr lang="en-GB" sz="2000" dirty="0"/>
              <a:t>Elder &amp; Haugh (2018)</a:t>
            </a:r>
          </a:p>
          <a:p>
            <a:endParaRPr lang="en-GB" sz="2000" dirty="0"/>
          </a:p>
          <a:p>
            <a:r>
              <a:rPr lang="en-GB" sz="2000" dirty="0"/>
              <a:t>Meanings are indexed by </a:t>
            </a:r>
          </a:p>
          <a:p>
            <a:pPr lvl="1"/>
            <a:r>
              <a:rPr lang="en-GB" dirty="0"/>
              <a:t>utterance (u)</a:t>
            </a:r>
          </a:p>
          <a:p>
            <a:pPr lvl="1"/>
            <a:r>
              <a:rPr lang="en-GB" dirty="0"/>
              <a:t>time (t)</a:t>
            </a:r>
          </a:p>
          <a:p>
            <a:pPr lvl="1"/>
            <a:r>
              <a:rPr lang="en-GB" dirty="0"/>
              <a:t>speaker (A, B, etc)</a:t>
            </a:r>
          </a:p>
          <a:p>
            <a:pPr lvl="1"/>
            <a:r>
              <a:rPr lang="en-GB" dirty="0"/>
              <a:t>public (Pb) or private (</a:t>
            </a:r>
            <a:r>
              <a:rPr lang="en-GB" dirty="0" err="1"/>
              <a:t>Pv</a:t>
            </a:r>
            <a:r>
              <a:rPr lang="en-GB" dirty="0"/>
              <a:t>)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This allows us to see where/when discrepancies in meanings arise between speakers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8015-C86B-48F5-2A91-A570FAA5E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24</a:t>
            </a:fld>
            <a:endParaRPr lang="en-AU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5C11DC-8505-B39D-72FB-844B161794AC}"/>
              </a:ext>
            </a:extLst>
          </p:cNvPr>
          <p:cNvGrpSpPr/>
          <p:nvPr/>
        </p:nvGrpSpPr>
        <p:grpSpPr>
          <a:xfrm>
            <a:off x="8800141" y="2024668"/>
            <a:ext cx="2294580" cy="3376615"/>
            <a:chOff x="1493027" y="2190320"/>
            <a:chExt cx="2294580" cy="337661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42283B3-ED3B-7C2A-15F4-BDD6E5D0EED4}"/>
                </a:ext>
              </a:extLst>
            </p:cNvPr>
            <p:cNvSpPr txBox="1"/>
            <p:nvPr/>
          </p:nvSpPr>
          <p:spPr>
            <a:xfrm>
              <a:off x="1583635" y="2190320"/>
              <a:ext cx="729981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A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(t0)</a:t>
              </a:r>
              <a:endParaRPr lang="en-GB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27E4C1F-193F-043E-ABFD-C6096600FCA6}"/>
                </a:ext>
              </a:extLst>
            </p:cNvPr>
            <p:cNvCxnSpPr>
              <a:cxnSpLocks/>
              <a:stCxn id="7" idx="2"/>
              <a:endCxn id="14" idx="0"/>
            </p:cNvCxnSpPr>
            <p:nvPr/>
          </p:nvCxnSpPr>
          <p:spPr>
            <a:xfrm>
              <a:off x="1948626" y="2610170"/>
              <a:ext cx="0" cy="5677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85E38B9-A39D-7D57-2F0E-2EC5DDEC77E6}"/>
                </a:ext>
              </a:extLst>
            </p:cNvPr>
            <p:cNvSpPr txBox="1">
              <a:spLocks/>
            </p:cNvSpPr>
            <p:nvPr/>
          </p:nvSpPr>
          <p:spPr>
            <a:xfrm>
              <a:off x="1512905" y="2707443"/>
              <a:ext cx="435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u</a:t>
              </a:r>
              <a:r>
                <a:rPr lang="en-GB" baseline="-25000" dirty="0"/>
                <a:t>1</a:t>
              </a:r>
              <a:endParaRPr lang="en-GB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905C42B-4F6B-D99B-4FEE-715CAB019A85}"/>
                </a:ext>
              </a:extLst>
            </p:cNvPr>
            <p:cNvCxnSpPr>
              <a:cxnSpLocks/>
              <a:stCxn id="16" idx="1"/>
              <a:endCxn id="17" idx="3"/>
            </p:cNvCxnSpPr>
            <p:nvPr/>
          </p:nvCxnSpPr>
          <p:spPr>
            <a:xfrm flipH="1">
              <a:off x="2313616" y="4375373"/>
              <a:ext cx="6732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0A208FA-A433-ED0C-CBFF-BC130CC38A1C}"/>
                </a:ext>
              </a:extLst>
            </p:cNvPr>
            <p:cNvSpPr txBox="1">
              <a:spLocks/>
            </p:cNvSpPr>
            <p:nvPr/>
          </p:nvSpPr>
          <p:spPr>
            <a:xfrm>
              <a:off x="3351887" y="3699887"/>
              <a:ext cx="435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u</a:t>
              </a:r>
              <a:r>
                <a:rPr lang="en-GB" baseline="-25000" dirty="0"/>
                <a:t>2</a:t>
              </a:r>
              <a:endParaRPr lang="en-GB" dirty="0"/>
            </a:p>
          </p:txBody>
        </p: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D3EB80DC-1E1E-580B-68D9-83E5F6A3C3AB}"/>
                </a:ext>
              </a:extLst>
            </p:cNvPr>
            <p:cNvCxnSpPr>
              <a:cxnSpLocks/>
              <a:stCxn id="15" idx="2"/>
              <a:endCxn id="16" idx="0"/>
            </p:cNvCxnSpPr>
            <p:nvPr/>
          </p:nvCxnSpPr>
          <p:spPr>
            <a:xfrm rot="5400000">
              <a:off x="3070995" y="3884554"/>
              <a:ext cx="561788" cy="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D632A28-DAE7-CC61-56D8-442A6A2F67AB}"/>
                </a:ext>
              </a:extLst>
            </p:cNvPr>
            <p:cNvCxnSpPr>
              <a:cxnSpLocks/>
              <a:stCxn id="17" idx="2"/>
              <a:endCxn id="18" idx="0"/>
            </p:cNvCxnSpPr>
            <p:nvPr/>
          </p:nvCxnSpPr>
          <p:spPr>
            <a:xfrm>
              <a:off x="1948626" y="4585298"/>
              <a:ext cx="0" cy="555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6AFF8E1-B2CC-73C5-92BC-85C703659D8E}"/>
                </a:ext>
              </a:extLst>
            </p:cNvPr>
            <p:cNvSpPr txBox="1"/>
            <p:nvPr/>
          </p:nvSpPr>
          <p:spPr>
            <a:xfrm>
              <a:off x="1583635" y="3177884"/>
              <a:ext cx="729981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A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(t1)</a:t>
              </a:r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68902E-A397-9312-1978-B814D86DBA57}"/>
                </a:ext>
              </a:extLst>
            </p:cNvPr>
            <p:cNvSpPr txBox="1"/>
            <p:nvPr/>
          </p:nvSpPr>
          <p:spPr>
            <a:xfrm>
              <a:off x="2986898" y="3183810"/>
              <a:ext cx="729981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B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(t1)</a:t>
              </a:r>
              <a:endParaRPr lang="en-GB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D9036B-1E3D-C9C9-B8B4-2C6B607137A3}"/>
                </a:ext>
              </a:extLst>
            </p:cNvPr>
            <p:cNvSpPr txBox="1"/>
            <p:nvPr/>
          </p:nvSpPr>
          <p:spPr>
            <a:xfrm>
              <a:off x="2986897" y="4165448"/>
              <a:ext cx="729981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B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(t2)</a:t>
              </a:r>
              <a:endParaRPr lang="en-GB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A1CBF43-14D3-AFE5-FA3F-A5EE0FAF0609}"/>
                </a:ext>
              </a:extLst>
            </p:cNvPr>
            <p:cNvSpPr txBox="1"/>
            <p:nvPr/>
          </p:nvSpPr>
          <p:spPr>
            <a:xfrm>
              <a:off x="1583635" y="4165448"/>
              <a:ext cx="729981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A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(t2)</a:t>
              </a:r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F71EB9-405E-1CE0-FCC9-413AD8959CDC}"/>
                </a:ext>
              </a:extLst>
            </p:cNvPr>
            <p:cNvSpPr txBox="1"/>
            <p:nvPr/>
          </p:nvSpPr>
          <p:spPr>
            <a:xfrm>
              <a:off x="1583635" y="5141159"/>
              <a:ext cx="729981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A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(t3)</a:t>
              </a:r>
              <a:endParaRPr lang="en-GB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875634C-1A77-DA24-2C60-5ECBA4FE8D4F}"/>
                </a:ext>
              </a:extLst>
            </p:cNvPr>
            <p:cNvSpPr txBox="1"/>
            <p:nvPr/>
          </p:nvSpPr>
          <p:spPr>
            <a:xfrm>
              <a:off x="2986897" y="5147085"/>
              <a:ext cx="729981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B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(t3)</a:t>
              </a:r>
              <a:endParaRPr lang="en-GB" dirty="0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B0A13B8-5953-EF52-196A-F49F0758A174}"/>
                </a:ext>
              </a:extLst>
            </p:cNvPr>
            <p:cNvCxnSpPr>
              <a:stCxn id="14" idx="3"/>
              <a:endCxn id="15" idx="1"/>
            </p:cNvCxnSpPr>
            <p:nvPr/>
          </p:nvCxnSpPr>
          <p:spPr>
            <a:xfrm>
              <a:off x="2313616" y="3387809"/>
              <a:ext cx="673282" cy="5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A4F955F-6162-D99F-2AD4-427B418BCED9}"/>
                </a:ext>
              </a:extLst>
            </p:cNvPr>
            <p:cNvCxnSpPr>
              <a:stCxn id="18" idx="3"/>
              <a:endCxn id="19" idx="1"/>
            </p:cNvCxnSpPr>
            <p:nvPr/>
          </p:nvCxnSpPr>
          <p:spPr>
            <a:xfrm>
              <a:off x="2313616" y="5351084"/>
              <a:ext cx="673281" cy="5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3FECBC9-B75E-4037-BB5E-560FA95A6463}"/>
                </a:ext>
              </a:extLst>
            </p:cNvPr>
            <p:cNvSpPr txBox="1">
              <a:spLocks/>
            </p:cNvSpPr>
            <p:nvPr/>
          </p:nvSpPr>
          <p:spPr>
            <a:xfrm>
              <a:off x="1493027" y="4678562"/>
              <a:ext cx="435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u</a:t>
              </a:r>
              <a:r>
                <a:rPr lang="en-GB" baseline="-25000" dirty="0"/>
                <a:t>3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87727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F531A-AF43-4D0D-9F35-6F27E8CD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Tracking dynamic discourse meaning (u</a:t>
            </a:r>
            <a:r>
              <a:rPr lang="en-GB" baseline="-25000" dirty="0"/>
              <a:t>1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A4A3C-A5E2-4A94-91A8-64B6F0F4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6ADC02-24F7-7464-0730-05A96073D1E7}"/>
              </a:ext>
            </a:extLst>
          </p:cNvPr>
          <p:cNvSpPr txBox="1">
            <a:spLocks/>
          </p:cNvSpPr>
          <p:nvPr/>
        </p:nvSpPr>
        <p:spPr>
          <a:xfrm>
            <a:off x="3145027" y="2097539"/>
            <a:ext cx="384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W: And what would you like to drink?</a:t>
            </a:r>
          </a:p>
          <a:p>
            <a:endParaRPr lang="en-GB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E38086-B806-BC0C-50F5-86306E9D0EED}"/>
              </a:ext>
            </a:extLst>
          </p:cNvPr>
          <p:cNvGrpSpPr/>
          <p:nvPr/>
        </p:nvGrpSpPr>
        <p:grpSpPr>
          <a:xfrm>
            <a:off x="-578543" y="2785332"/>
            <a:ext cx="12393994" cy="3578729"/>
            <a:chOff x="-578543" y="2785332"/>
            <a:chExt cx="12393994" cy="357872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535C7AD-4F09-F41F-BCB3-B519CCE08592}"/>
                </a:ext>
              </a:extLst>
            </p:cNvPr>
            <p:cNvSpPr txBox="1"/>
            <p:nvPr/>
          </p:nvSpPr>
          <p:spPr>
            <a:xfrm>
              <a:off x="4678716" y="2785332"/>
              <a:ext cx="782086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(t0)</a:t>
              </a:r>
              <a:endParaRPr lang="en-GB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E82E2B-DE96-46A1-446B-BCDA54D0CAB5}"/>
                </a:ext>
              </a:extLst>
            </p:cNvPr>
            <p:cNvCxnSpPr>
              <a:cxnSpLocks/>
              <a:stCxn id="7" idx="2"/>
              <a:endCxn id="14" idx="0"/>
            </p:cNvCxnSpPr>
            <p:nvPr/>
          </p:nvCxnSpPr>
          <p:spPr>
            <a:xfrm>
              <a:off x="5069759" y="3205182"/>
              <a:ext cx="0" cy="5677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5A6E01B-4369-3DD8-F57A-B53B8F6EB2BC}"/>
                </a:ext>
              </a:extLst>
            </p:cNvPr>
            <p:cNvCxnSpPr>
              <a:cxnSpLocks/>
              <a:stCxn id="16" idx="1"/>
              <a:endCxn id="17" idx="3"/>
            </p:cNvCxnSpPr>
            <p:nvPr/>
          </p:nvCxnSpPr>
          <p:spPr>
            <a:xfrm flipH="1">
              <a:off x="5460802" y="4970385"/>
              <a:ext cx="69190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298A0F-B8FB-E2AE-65D6-FB0A0847A4F1}"/>
                </a:ext>
              </a:extLst>
            </p:cNvPr>
            <p:cNvSpPr txBox="1">
              <a:spLocks/>
            </p:cNvSpPr>
            <p:nvPr/>
          </p:nvSpPr>
          <p:spPr>
            <a:xfrm>
              <a:off x="728031" y="5272284"/>
              <a:ext cx="3950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u</a:t>
              </a:r>
              <a:r>
                <a:rPr lang="en-GB" baseline="-25000" dirty="0"/>
                <a:t>3 </a:t>
              </a:r>
              <a:r>
                <a:rPr lang="en-GB" dirty="0"/>
                <a:t>: </a:t>
              </a:r>
              <a:r>
                <a:rPr lang="en-GB" dirty="0">
                  <a:solidFill>
                    <a:srgbClr val="FF0000"/>
                  </a:solidFill>
                </a:rPr>
                <a:t>Right</a:t>
              </a:r>
            </a:p>
          </p:txBody>
        </p: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E9CD9C69-9377-6871-AB96-2622480A5900}"/>
                </a:ext>
              </a:extLst>
            </p:cNvPr>
            <p:cNvCxnSpPr>
              <a:cxnSpLocks/>
              <a:stCxn id="15" idx="2"/>
              <a:endCxn id="16" idx="0"/>
            </p:cNvCxnSpPr>
            <p:nvPr/>
          </p:nvCxnSpPr>
          <p:spPr>
            <a:xfrm rot="5400000">
              <a:off x="6262857" y="4479566"/>
              <a:ext cx="561788" cy="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73E7684-3E4D-86C5-A5AA-B7ED79D9C1E4}"/>
                </a:ext>
              </a:extLst>
            </p:cNvPr>
            <p:cNvCxnSpPr>
              <a:cxnSpLocks/>
              <a:stCxn id="17" idx="2"/>
              <a:endCxn id="18" idx="0"/>
            </p:cNvCxnSpPr>
            <p:nvPr/>
          </p:nvCxnSpPr>
          <p:spPr>
            <a:xfrm>
              <a:off x="5069759" y="5180310"/>
              <a:ext cx="0" cy="555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AF9A67-4625-BCBB-7345-F4C70558E6D9}"/>
                </a:ext>
              </a:extLst>
            </p:cNvPr>
            <p:cNvSpPr txBox="1"/>
            <p:nvPr/>
          </p:nvSpPr>
          <p:spPr>
            <a:xfrm>
              <a:off x="4678716" y="3772896"/>
              <a:ext cx="782086" cy="41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(t1)</a:t>
              </a:r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D741DA9-28FE-5FE8-47E6-9CD8D5C9789F}"/>
                </a:ext>
              </a:extLst>
            </p:cNvPr>
            <p:cNvSpPr txBox="1"/>
            <p:nvPr/>
          </p:nvSpPr>
          <p:spPr>
            <a:xfrm>
              <a:off x="6152708" y="3778822"/>
              <a:ext cx="782085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W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(t1)</a:t>
              </a:r>
              <a:endParaRPr lang="en-GB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BB6910-C254-18C6-D686-F5469A8237E5}"/>
                </a:ext>
              </a:extLst>
            </p:cNvPr>
            <p:cNvSpPr txBox="1"/>
            <p:nvPr/>
          </p:nvSpPr>
          <p:spPr>
            <a:xfrm>
              <a:off x="6152707" y="4760460"/>
              <a:ext cx="782085" cy="41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W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(t2)</a:t>
              </a:r>
              <a:endParaRPr lang="en-GB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57304F8-36E1-606A-C7B2-36496473E83B}"/>
                </a:ext>
              </a:extLst>
            </p:cNvPr>
            <p:cNvSpPr txBox="1"/>
            <p:nvPr/>
          </p:nvSpPr>
          <p:spPr>
            <a:xfrm>
              <a:off x="4678716" y="4760460"/>
              <a:ext cx="782086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(t2)</a:t>
              </a:r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2735EC-5034-0D22-6F7D-A3B958BB226E}"/>
                </a:ext>
              </a:extLst>
            </p:cNvPr>
            <p:cNvSpPr txBox="1"/>
            <p:nvPr/>
          </p:nvSpPr>
          <p:spPr>
            <a:xfrm>
              <a:off x="4678716" y="5736171"/>
              <a:ext cx="782086" cy="41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(t3)</a:t>
              </a:r>
              <a:endParaRPr lang="en-GB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5D870E-644F-A6D4-E39B-C202E9D4B00E}"/>
                </a:ext>
              </a:extLst>
            </p:cNvPr>
            <p:cNvSpPr txBox="1"/>
            <p:nvPr/>
          </p:nvSpPr>
          <p:spPr>
            <a:xfrm>
              <a:off x="6152707" y="5742097"/>
              <a:ext cx="782085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W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(t3)</a:t>
              </a:r>
              <a:endParaRPr lang="en-GB" dirty="0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5829D7A-88D8-3D0A-4C4A-25B622247AE8}"/>
                </a:ext>
              </a:extLst>
            </p:cNvPr>
            <p:cNvCxnSpPr>
              <a:cxnSpLocks/>
              <a:stCxn id="14" idx="3"/>
              <a:endCxn id="15" idx="1"/>
            </p:cNvCxnSpPr>
            <p:nvPr/>
          </p:nvCxnSpPr>
          <p:spPr>
            <a:xfrm>
              <a:off x="5460802" y="3982821"/>
              <a:ext cx="691906" cy="5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DA69705-0EA6-A8E8-1C7E-05B0320B63A7}"/>
                </a:ext>
              </a:extLst>
            </p:cNvPr>
            <p:cNvCxnSpPr>
              <a:cxnSpLocks/>
              <a:stCxn id="18" idx="3"/>
              <a:endCxn id="19" idx="1"/>
            </p:cNvCxnSpPr>
            <p:nvPr/>
          </p:nvCxnSpPr>
          <p:spPr>
            <a:xfrm>
              <a:off x="5460802" y="5946096"/>
              <a:ext cx="691905" cy="5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8D1BA80-5475-6F8A-F400-9B4D02D7F14C}"/>
                </a:ext>
              </a:extLst>
            </p:cNvPr>
            <p:cNvSpPr txBox="1">
              <a:spLocks/>
            </p:cNvSpPr>
            <p:nvPr/>
          </p:nvSpPr>
          <p:spPr>
            <a:xfrm>
              <a:off x="6777582" y="4294900"/>
              <a:ext cx="5037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u</a:t>
              </a:r>
              <a:r>
                <a:rPr lang="en-GB" baseline="-25000" dirty="0"/>
                <a:t>2 </a:t>
              </a:r>
              <a:r>
                <a:rPr lang="en-GB" dirty="0"/>
                <a:t>: That was </a:t>
              </a:r>
              <a:r>
                <a:rPr lang="en-GB" dirty="0">
                  <a:solidFill>
                    <a:srgbClr val="FF0000"/>
                  </a:solidFill>
                </a:rPr>
                <a:t>Earl Grey</a:t>
              </a:r>
              <a:r>
                <a:rPr lang="en-GB" dirty="0"/>
                <a:t>?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B39B9A9-5CC1-2A62-40AE-2F2B92507674}"/>
                </a:ext>
              </a:extLst>
            </p:cNvPr>
            <p:cNvSpPr txBox="1">
              <a:spLocks/>
            </p:cNvSpPr>
            <p:nvPr/>
          </p:nvSpPr>
          <p:spPr>
            <a:xfrm>
              <a:off x="-578543" y="3304373"/>
              <a:ext cx="5316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u</a:t>
              </a:r>
              <a:r>
                <a:rPr lang="en-GB" baseline="-25000" dirty="0"/>
                <a:t>1 </a:t>
              </a:r>
              <a:r>
                <a:rPr lang="en-GB" dirty="0"/>
                <a:t>: Hot tea, please. Uh, </a:t>
              </a:r>
              <a:r>
                <a:rPr lang="en-GB" dirty="0">
                  <a:solidFill>
                    <a:srgbClr val="FF0000"/>
                  </a:solidFill>
                </a:rPr>
                <a:t>English Breakfast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B77C46-36B3-045C-0FC3-743D07B9CE4B}"/>
                </a:ext>
              </a:extLst>
            </p:cNvPr>
            <p:cNvSpPr txBox="1"/>
            <p:nvPr/>
          </p:nvSpPr>
          <p:spPr>
            <a:xfrm>
              <a:off x="483707" y="3721211"/>
              <a:ext cx="41950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i="1" dirty="0"/>
                <a:t>C orders English Breakfast tea (a type of tea)</a:t>
              </a:r>
            </a:p>
            <a:p>
              <a:pPr algn="r"/>
              <a:r>
                <a:rPr lang="en-GB" sz="1400" i="1" dirty="0">
                  <a:solidFill>
                    <a:schemeClr val="tx2"/>
                  </a:solidFill>
                </a:rPr>
                <a:t>C orders English tea drunk at breakfast time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BEDFFCA-6E89-1F73-E132-A1C69B5A4377}"/>
                </a:ext>
              </a:extLst>
            </p:cNvPr>
            <p:cNvSpPr txBox="1"/>
            <p:nvPr/>
          </p:nvSpPr>
          <p:spPr>
            <a:xfrm>
              <a:off x="6994490" y="4708775"/>
              <a:ext cx="47944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57188" algn="l"/>
                </a:tabLst>
              </a:pPr>
              <a:r>
                <a:rPr lang="en-GB" sz="1400" i="1" dirty="0"/>
                <a:t>C orders English tea drunk at breakfast time </a:t>
              </a:r>
            </a:p>
            <a:p>
              <a:pPr>
                <a:tabLst>
                  <a:tab pos="357188" algn="l"/>
                </a:tabLst>
              </a:pPr>
              <a:r>
                <a:rPr lang="en-GB" sz="1400" i="1" dirty="0"/>
                <a:t>? C orders Earl Grey tea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74595A-158A-E4C8-AD7D-D3D1B2872A67}"/>
                </a:ext>
              </a:extLst>
            </p:cNvPr>
            <p:cNvSpPr txBox="1"/>
            <p:nvPr/>
          </p:nvSpPr>
          <p:spPr>
            <a:xfrm>
              <a:off x="2581211" y="5779286"/>
              <a:ext cx="2097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i="1" dirty="0"/>
                <a:t>C orders Earl Grey tea</a:t>
              </a:r>
            </a:p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52349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Functional Dynamic Proposition (FDP)  for u</a:t>
            </a:r>
            <a:r>
              <a:rPr lang="en-GB" baseline="-25000" dirty="0"/>
              <a:t>1</a:t>
            </a:r>
            <a:r>
              <a:rPr lang="en-GB" dirty="0"/>
              <a:t> at t</a:t>
            </a:r>
            <a:r>
              <a:rPr lang="en-GB" baseline="-25000" dirty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Public meanings are perspective </a:t>
            </a:r>
            <a:r>
              <a:rPr lang="en-GB" b="1" dirty="0"/>
              <a:t>independent</a:t>
            </a:r>
          </a:p>
          <a:p>
            <a:r>
              <a:rPr lang="en-GB" dirty="0"/>
              <a:t>These are the ones we are representing as objectively observable</a:t>
            </a:r>
          </a:p>
          <a:p>
            <a:endParaRPr lang="en-GB" dirty="0"/>
          </a:p>
          <a:p>
            <a:r>
              <a:rPr lang="en-GB" dirty="0"/>
              <a:t>We aim to develop a unit of analysis that accounts for how the </a:t>
            </a:r>
            <a:r>
              <a:rPr lang="en-GB" b="1" dirty="0"/>
              <a:t>private, cognitive states of speakers </a:t>
            </a:r>
            <a:r>
              <a:rPr lang="en-GB" dirty="0"/>
              <a:t>contribute to the joint negotiation </a:t>
            </a:r>
            <a:r>
              <a:rPr lang="en-GB" b="1" dirty="0"/>
              <a:t>of on-record, public utterance meanings</a:t>
            </a:r>
          </a:p>
          <a:p>
            <a:endParaRPr lang="en-GB" dirty="0"/>
          </a:p>
          <a:p>
            <a:r>
              <a:rPr lang="en-GB" dirty="0"/>
              <a:t>The publicly available settled meaning of u</a:t>
            </a:r>
            <a:r>
              <a:rPr lang="en-GB" baseline="-25000" dirty="0"/>
              <a:t>1</a:t>
            </a:r>
            <a:r>
              <a:rPr lang="en-GB" dirty="0"/>
              <a:t> at t</a:t>
            </a:r>
            <a:r>
              <a:rPr lang="en-GB" baseline="-25000" dirty="0"/>
              <a:t>3</a:t>
            </a:r>
            <a:r>
              <a:rPr lang="en-GB" dirty="0"/>
              <a:t> is: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orders Earl Grey tea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7234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Example of a supporting theory: Default Semantics</a:t>
            </a:r>
            <a:br>
              <a:rPr lang="en-GB" sz="3200" dirty="0"/>
            </a:br>
            <a:br>
              <a:rPr lang="en-GB" sz="3200" dirty="0"/>
            </a:br>
            <a:r>
              <a:rPr lang="en-GB" sz="2000" dirty="0"/>
              <a:t>Processes and sources of information: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839652"/>
              </p:ext>
            </p:extLst>
          </p:nvPr>
        </p:nvGraphicFramePr>
        <p:xfrm>
          <a:off x="1908968" y="1883610"/>
          <a:ext cx="837406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32">
                  <a:extLst>
                    <a:ext uri="{9D8B030D-6E8A-4147-A177-3AD203B41FA5}">
                      <a16:colId xmlns:a16="http://schemas.microsoft.com/office/drawing/2014/main" val="3648440287"/>
                    </a:ext>
                  </a:extLst>
                </a:gridCol>
                <a:gridCol w="4187032">
                  <a:extLst>
                    <a:ext uri="{9D8B030D-6E8A-4147-A177-3AD203B41FA5}">
                      <a16:colId xmlns:a16="http://schemas.microsoft.com/office/drawing/2014/main" val="4145325539"/>
                    </a:ext>
                  </a:extLst>
                </a:gridCol>
              </a:tblGrid>
              <a:tr h="184355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processing of word meaning and sentence</a:t>
                      </a:r>
                      <a:r>
                        <a:rPr lang="en-GB" sz="1600" b="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structure (WS)</a:t>
                      </a:r>
                    </a:p>
                    <a:p>
                      <a:endParaRPr lang="en-GB" sz="1600" b="0" baseline="0" dirty="0">
                        <a:solidFill>
                          <a:srgbClr val="000000"/>
                        </a:solidFill>
                        <a:latin typeface="Lucida Calligraphy" panose="03010101010101010101" pitchFamily="66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Lucida Calligraphy" panose="03010101010101010101" pitchFamily="66" charset="0"/>
                          <a:cs typeface="Calibri" panose="020F0502020204030204" pitchFamily="34" charset="0"/>
                        </a:rPr>
                        <a:t>sources:</a:t>
                      </a:r>
                    </a:p>
                    <a:p>
                      <a:r>
                        <a:rPr lang="en-GB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 meaning and sentence</a:t>
                      </a:r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structure (WS)</a:t>
                      </a:r>
                    </a:p>
                    <a:p>
                      <a:endParaRPr lang="en-GB" sz="1600" b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conscious</a:t>
                      </a:r>
                      <a:r>
                        <a:rPr lang="en-GB" sz="1600" b="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pragmatic inference (CPI)</a:t>
                      </a:r>
                    </a:p>
                    <a:p>
                      <a:endParaRPr lang="en-GB" sz="1600" b="0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Lucida Calligraphy" panose="03010101010101010101" pitchFamily="66" charset="0"/>
                          <a:cs typeface="Calibri" panose="020F0502020204030204" pitchFamily="34" charset="0"/>
                        </a:rPr>
                        <a:t>sources:</a:t>
                      </a:r>
                    </a:p>
                    <a:p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situation of discourse (SD)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world knowledge (WK)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stereotypes and presumptions about society and culture (SC)</a:t>
                      </a:r>
                    </a:p>
                    <a:p>
                      <a:endParaRPr lang="en-GB" sz="1600" b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366817"/>
                  </a:ext>
                </a:extLst>
              </a:tr>
              <a:tr h="1623428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cognitive defaults (CD)</a:t>
                      </a:r>
                    </a:p>
                    <a:p>
                      <a:endParaRPr lang="en-GB" sz="16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Lucida Calligraphy" panose="03010101010101010101" pitchFamily="66" charset="0"/>
                          <a:cs typeface="Calibri" panose="020F0502020204030204" pitchFamily="34" charset="0"/>
                        </a:rPr>
                        <a:t>sources:</a:t>
                      </a:r>
                    </a:p>
                    <a:p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properties of human inferential system (IS)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social, cultural</a:t>
                      </a:r>
                      <a:r>
                        <a:rPr lang="en-GB" sz="16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world-knowledge defaults</a:t>
                      </a:r>
                    </a:p>
                    <a:p>
                      <a:r>
                        <a:rPr lang="en-GB" sz="16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(SCWD)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Lucida Calligraphy" panose="03010101010101010101" pitchFamily="66" charset="0"/>
                          <a:cs typeface="Calibri" panose="020F0502020204030204" pitchFamily="34" charset="0"/>
                        </a:rPr>
                        <a:t>sources: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stereotypes and presumptions about society and culture (SC)</a:t>
                      </a:r>
                      <a:endParaRPr lang="en-GB" sz="1600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60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world knowledge (WK)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41488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321C5-7B50-4E8C-9B8F-04353D7F3888}" type="slidenum">
              <a:rPr lang="en-GB" altLang="en-US" smtClean="0"/>
              <a:pPr>
                <a:defRPr/>
              </a:pPr>
              <a:t>27</a:t>
            </a:fld>
            <a:endParaRPr lang="en-GB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758368" y="5724090"/>
            <a:ext cx="667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</a:t>
            </a:r>
            <a:r>
              <a:rPr lang="en-GB" dirty="0">
                <a:solidFill>
                  <a:srgbClr val="000000"/>
                </a:solidFill>
              </a:rPr>
              <a:t>	merger representations (</a:t>
            </a:r>
            <a:r>
              <a:rPr lang="en-GB" dirty="0">
                <a:solidFill>
                  <a:srgbClr val="000000"/>
                </a:solidFill>
                <a:sym typeface="Symbol" pitchFamily="18" charset="2"/>
              </a:rPr>
              <a:t></a:t>
            </a:r>
            <a:r>
              <a:rPr lang="en-GB" dirty="0">
                <a:sym typeface="Symbol" pitchFamily="18" charset="2"/>
              </a:rPr>
              <a:t>)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3853528" y="5783197"/>
            <a:ext cx="690376" cy="251117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46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F531A-AF43-4D0D-9F35-6F27E8CD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Social, cognitive and linguistic parameters for dynamic discourse meanings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A4A3C-A5E2-4A94-91A8-64B6F0F4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6ADC02-24F7-7464-0730-05A96073D1E7}"/>
              </a:ext>
            </a:extLst>
          </p:cNvPr>
          <p:cNvSpPr txBox="1">
            <a:spLocks/>
          </p:cNvSpPr>
          <p:nvPr/>
        </p:nvSpPr>
        <p:spPr>
          <a:xfrm>
            <a:off x="3145027" y="2097539"/>
            <a:ext cx="384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W: And what would you like to drink?</a:t>
            </a:r>
          </a:p>
          <a:p>
            <a:endParaRPr lang="en-GB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15D2448-B676-4E52-94DD-BF3CDD50A3B0}"/>
              </a:ext>
            </a:extLst>
          </p:cNvPr>
          <p:cNvGrpSpPr/>
          <p:nvPr/>
        </p:nvGrpSpPr>
        <p:grpSpPr>
          <a:xfrm>
            <a:off x="-117562" y="2743870"/>
            <a:ext cx="12427124" cy="3376615"/>
            <a:chOff x="-638177" y="2785332"/>
            <a:chExt cx="12427124" cy="337661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535C7AD-4F09-F41F-BCB3-B519CCE08592}"/>
                </a:ext>
              </a:extLst>
            </p:cNvPr>
            <p:cNvSpPr txBox="1"/>
            <p:nvPr/>
          </p:nvSpPr>
          <p:spPr>
            <a:xfrm>
              <a:off x="4678716" y="2785332"/>
              <a:ext cx="782086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(t0)</a:t>
              </a:r>
              <a:endParaRPr lang="en-GB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E82E2B-DE96-46A1-446B-BCDA54D0CAB5}"/>
                </a:ext>
              </a:extLst>
            </p:cNvPr>
            <p:cNvCxnSpPr>
              <a:cxnSpLocks/>
              <a:stCxn id="7" idx="2"/>
              <a:endCxn id="14" idx="0"/>
            </p:cNvCxnSpPr>
            <p:nvPr/>
          </p:nvCxnSpPr>
          <p:spPr>
            <a:xfrm>
              <a:off x="5069759" y="3205182"/>
              <a:ext cx="0" cy="5677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5A6E01B-4369-3DD8-F57A-B53B8F6EB2BC}"/>
                </a:ext>
              </a:extLst>
            </p:cNvPr>
            <p:cNvCxnSpPr>
              <a:cxnSpLocks/>
              <a:stCxn id="16" idx="1"/>
              <a:endCxn id="17" idx="3"/>
            </p:cNvCxnSpPr>
            <p:nvPr/>
          </p:nvCxnSpPr>
          <p:spPr>
            <a:xfrm flipH="1">
              <a:off x="5460802" y="4970385"/>
              <a:ext cx="69190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298A0F-B8FB-E2AE-65D6-FB0A0847A4F1}"/>
                </a:ext>
              </a:extLst>
            </p:cNvPr>
            <p:cNvSpPr txBox="1">
              <a:spLocks/>
            </p:cNvSpPr>
            <p:nvPr/>
          </p:nvSpPr>
          <p:spPr>
            <a:xfrm>
              <a:off x="1443789" y="5165853"/>
              <a:ext cx="323492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u</a:t>
              </a:r>
              <a:r>
                <a:rPr lang="en-GB" baseline="-25000" dirty="0"/>
                <a:t>3 </a:t>
              </a:r>
              <a:r>
                <a:rPr lang="en-GB" dirty="0"/>
                <a:t>: </a:t>
              </a:r>
              <a:r>
                <a:rPr lang="en-GB" dirty="0">
                  <a:solidFill>
                    <a:srgbClr val="FF0000"/>
                  </a:solidFill>
                </a:rPr>
                <a:t>Right</a:t>
              </a:r>
            </a:p>
            <a:p>
              <a:pPr algn="r"/>
              <a:r>
                <a:rPr lang="en-GB" sz="1400" dirty="0"/>
                <a:t>[WS, SD + politeness / cost of repair / individual preference?]</a:t>
              </a:r>
            </a:p>
          </p:txBody>
        </p: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E9CD9C69-9377-6871-AB96-2622480A5900}"/>
                </a:ext>
              </a:extLst>
            </p:cNvPr>
            <p:cNvCxnSpPr>
              <a:cxnSpLocks/>
              <a:stCxn id="15" idx="2"/>
              <a:endCxn id="16" idx="0"/>
            </p:cNvCxnSpPr>
            <p:nvPr/>
          </p:nvCxnSpPr>
          <p:spPr>
            <a:xfrm rot="5400000">
              <a:off x="6262857" y="4479566"/>
              <a:ext cx="561788" cy="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73E7684-3E4D-86C5-A5AA-B7ED79D9C1E4}"/>
                </a:ext>
              </a:extLst>
            </p:cNvPr>
            <p:cNvCxnSpPr>
              <a:cxnSpLocks/>
              <a:stCxn id="17" idx="2"/>
              <a:endCxn id="18" idx="0"/>
            </p:cNvCxnSpPr>
            <p:nvPr/>
          </p:nvCxnSpPr>
          <p:spPr>
            <a:xfrm>
              <a:off x="5069759" y="5180310"/>
              <a:ext cx="0" cy="555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AF9A67-4625-BCBB-7345-F4C70558E6D9}"/>
                </a:ext>
              </a:extLst>
            </p:cNvPr>
            <p:cNvSpPr txBox="1"/>
            <p:nvPr/>
          </p:nvSpPr>
          <p:spPr>
            <a:xfrm>
              <a:off x="4678716" y="3772896"/>
              <a:ext cx="782086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(t1)</a:t>
              </a:r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D741DA9-28FE-5FE8-47E6-9CD8D5C9789F}"/>
                </a:ext>
              </a:extLst>
            </p:cNvPr>
            <p:cNvSpPr txBox="1"/>
            <p:nvPr/>
          </p:nvSpPr>
          <p:spPr>
            <a:xfrm>
              <a:off x="6152708" y="3778822"/>
              <a:ext cx="782085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W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(t1)</a:t>
              </a:r>
              <a:endParaRPr lang="en-GB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BB6910-C254-18C6-D686-F5469A8237E5}"/>
                </a:ext>
              </a:extLst>
            </p:cNvPr>
            <p:cNvSpPr txBox="1"/>
            <p:nvPr/>
          </p:nvSpPr>
          <p:spPr>
            <a:xfrm>
              <a:off x="6152707" y="4760460"/>
              <a:ext cx="782085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W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(t2)</a:t>
              </a:r>
              <a:endParaRPr lang="en-GB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57304F8-36E1-606A-C7B2-36496473E83B}"/>
                </a:ext>
              </a:extLst>
            </p:cNvPr>
            <p:cNvSpPr txBox="1"/>
            <p:nvPr/>
          </p:nvSpPr>
          <p:spPr>
            <a:xfrm>
              <a:off x="4678716" y="4760460"/>
              <a:ext cx="782086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(t2)</a:t>
              </a:r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2735EC-5034-0D22-6F7D-A3B958BB226E}"/>
                </a:ext>
              </a:extLst>
            </p:cNvPr>
            <p:cNvSpPr txBox="1"/>
            <p:nvPr/>
          </p:nvSpPr>
          <p:spPr>
            <a:xfrm>
              <a:off x="4678716" y="5736171"/>
              <a:ext cx="782086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(t3)</a:t>
              </a:r>
              <a:endParaRPr lang="en-GB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5D870E-644F-A6D4-E39B-C202E9D4B00E}"/>
                </a:ext>
              </a:extLst>
            </p:cNvPr>
            <p:cNvSpPr txBox="1"/>
            <p:nvPr/>
          </p:nvSpPr>
          <p:spPr>
            <a:xfrm>
              <a:off x="6152707" y="5742097"/>
              <a:ext cx="782085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W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(t3)</a:t>
              </a:r>
              <a:endParaRPr lang="en-GB" dirty="0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5829D7A-88D8-3D0A-4C4A-25B622247AE8}"/>
                </a:ext>
              </a:extLst>
            </p:cNvPr>
            <p:cNvCxnSpPr>
              <a:cxnSpLocks/>
              <a:stCxn id="14" idx="3"/>
              <a:endCxn id="15" idx="1"/>
            </p:cNvCxnSpPr>
            <p:nvPr/>
          </p:nvCxnSpPr>
          <p:spPr>
            <a:xfrm>
              <a:off x="5460802" y="3982821"/>
              <a:ext cx="691906" cy="5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DA69705-0EA6-A8E8-1C7E-05B0320B63A7}"/>
                </a:ext>
              </a:extLst>
            </p:cNvPr>
            <p:cNvCxnSpPr>
              <a:cxnSpLocks/>
              <a:stCxn id="18" idx="3"/>
              <a:endCxn id="19" idx="1"/>
            </p:cNvCxnSpPr>
            <p:nvPr/>
          </p:nvCxnSpPr>
          <p:spPr>
            <a:xfrm>
              <a:off x="5460802" y="5946096"/>
              <a:ext cx="691905" cy="5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8D1BA80-5475-6F8A-F400-9B4D02D7F14C}"/>
                </a:ext>
              </a:extLst>
            </p:cNvPr>
            <p:cNvSpPr txBox="1">
              <a:spLocks/>
            </p:cNvSpPr>
            <p:nvPr/>
          </p:nvSpPr>
          <p:spPr>
            <a:xfrm>
              <a:off x="6751078" y="4156400"/>
              <a:ext cx="50378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u</a:t>
              </a:r>
              <a:r>
                <a:rPr lang="en-GB" baseline="-25000" dirty="0"/>
                <a:t>2 </a:t>
              </a:r>
              <a:r>
                <a:rPr lang="en-GB" dirty="0"/>
                <a:t>: That was </a:t>
              </a:r>
              <a:r>
                <a:rPr lang="en-GB" dirty="0">
                  <a:solidFill>
                    <a:srgbClr val="FF0000"/>
                  </a:solidFill>
                </a:rPr>
                <a:t>Earl Grey</a:t>
              </a:r>
              <a:r>
                <a:rPr lang="en-GB" dirty="0"/>
                <a:t>?</a:t>
              </a:r>
            </a:p>
            <a:p>
              <a:r>
                <a:rPr lang="en-GB" sz="1400" dirty="0"/>
                <a:t>[WS, SD, WK/SC + level of attention?]</a:t>
              </a:r>
              <a:r>
                <a:rPr lang="en-GB" dirty="0"/>
                <a:t>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B39B9A9-5CC1-2A62-40AE-2F2B92507674}"/>
                </a:ext>
              </a:extLst>
            </p:cNvPr>
            <p:cNvSpPr txBox="1">
              <a:spLocks/>
            </p:cNvSpPr>
            <p:nvPr/>
          </p:nvSpPr>
          <p:spPr>
            <a:xfrm>
              <a:off x="-638177" y="3136612"/>
              <a:ext cx="53168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u</a:t>
              </a:r>
              <a:r>
                <a:rPr lang="en-GB" baseline="-25000" dirty="0"/>
                <a:t>1 </a:t>
              </a:r>
              <a:r>
                <a:rPr lang="en-GB" dirty="0"/>
                <a:t>: Hot tea, please. Uh, </a:t>
              </a:r>
              <a:r>
                <a:rPr lang="en-GB" dirty="0">
                  <a:solidFill>
                    <a:srgbClr val="FF0000"/>
                  </a:solidFill>
                </a:rPr>
                <a:t>English Breakfast</a:t>
              </a:r>
            </a:p>
            <a:p>
              <a:pPr algn="r"/>
              <a:r>
                <a:rPr lang="en-GB" sz="1400" dirty="0"/>
                <a:t>[WS, SD + individual preference]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4156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EA098-3276-235C-CDF1-8FBE77D12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Merger representation (</a:t>
            </a:r>
            <a:r>
              <a:rPr lang="el-GR" sz="4000" dirty="0">
                <a:cs typeface="Times New Roman" panose="02020603050405020304" pitchFamily="18" charset="0"/>
              </a:rPr>
              <a:t>Σ</a:t>
            </a:r>
            <a:r>
              <a:rPr lang="en-GB" sz="4000" dirty="0">
                <a:cs typeface="Times New Roman" panose="02020603050405020304" pitchFamily="18" charset="0"/>
              </a:rPr>
              <a:t>)</a:t>
            </a:r>
            <a:r>
              <a:rPr lang="en-GB" sz="4000" dirty="0"/>
              <a:t> in Default Semantics: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DE34C-ABC6-23A3-10CF-C47BD4788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</a:t>
            </a:r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252EB-6451-365E-7871-6BDE7E9A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28A24A-BBCB-41AA-B82B-F658E18DA75E}" type="slidenum">
              <a:rPr kumimoji="0" lang="en-A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CFB74532-C967-D6B3-918B-BB8397F4D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73866"/>
              </p:ext>
            </p:extLst>
          </p:nvPr>
        </p:nvGraphicFramePr>
        <p:xfrm>
          <a:off x="3481388" y="2338388"/>
          <a:ext cx="6786562" cy="504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322277" imgH="3954382" progId="Word.Document.8">
                  <p:embed/>
                </p:oleObj>
              </mc:Choice>
              <mc:Fallback>
                <p:oleObj name="Document" r:id="rId2" imgW="5322277" imgH="3954382" progId="Word.Document.8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CFB74532-C967-D6B3-918B-BB8397F4D0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2338388"/>
                        <a:ext cx="6786562" cy="504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31AA337-B260-684A-760F-43BE647D849F}"/>
              </a:ext>
            </a:extLst>
          </p:cNvPr>
          <p:cNvSpPr txBox="1"/>
          <p:nvPr/>
        </p:nvSpPr>
        <p:spPr>
          <a:xfrm>
            <a:off x="2630184" y="3544574"/>
            <a:ext cx="688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86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5AEBB-8B4D-46C2-48C1-B1303285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metapragmatic inquiry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1DCD3-FBFD-A12D-7717-851E8BDA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GB" dirty="0" err="1"/>
              <a:t>Meaning</a:t>
            </a:r>
            <a:r>
              <a:rPr lang="en-GB" baseline="-25000" dirty="0" err="1"/>
              <a:t>NN</a:t>
            </a:r>
            <a:r>
              <a:rPr lang="en-GB" dirty="0"/>
              <a:t> = What is said + What is implicated</a:t>
            </a:r>
          </a:p>
          <a:p>
            <a:pPr marL="384048" lvl="2" indent="0">
              <a:buNone/>
            </a:pPr>
            <a:endParaRPr lang="en-GB" sz="2000" dirty="0"/>
          </a:p>
          <a:p>
            <a:pPr marL="384048" lvl="2" indent="0">
              <a:buNone/>
            </a:pPr>
            <a:r>
              <a:rPr lang="en-GB" sz="2000" dirty="0"/>
              <a:t>“A theory of communication has as its target the full scope of Grice's (1957) non-natural meaning … [M]</a:t>
            </a:r>
            <a:r>
              <a:rPr lang="en-GB" sz="2000" dirty="0" err="1"/>
              <a:t>eaning</a:t>
            </a:r>
            <a:r>
              <a:rPr lang="en-GB" sz="2000" baseline="-25000" dirty="0" err="1"/>
              <a:t>NN</a:t>
            </a:r>
            <a:r>
              <a:rPr lang="en-GB" sz="2000" dirty="0"/>
              <a:t> (or something of the sort) draws an </a:t>
            </a:r>
            <a:r>
              <a:rPr lang="en-GB" sz="2000" b="1" dirty="0"/>
              <a:t>outer boundary </a:t>
            </a:r>
            <a:r>
              <a:rPr lang="en-GB" sz="2000" dirty="0"/>
              <a:t>on the communicational effects that a theory of communication is responsible for.” </a:t>
            </a:r>
          </a:p>
          <a:p>
            <a:pPr marL="384048" lvl="2" indent="0">
              <a:buNone/>
            </a:pPr>
            <a:endParaRPr lang="en-GB" sz="1600" dirty="0"/>
          </a:p>
          <a:p>
            <a:pPr marL="384048" lvl="2" indent="0">
              <a:buNone/>
            </a:pPr>
            <a:r>
              <a:rPr lang="en-GB" sz="1600" dirty="0"/>
              <a:t>(Levinson 2000: 12-13, quoted in Wilson &amp; Carston 2019)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b="1" dirty="0"/>
              <a:t> &gt; What is the scope of a theory of communication?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68718-D4FD-00BE-76E4-F552DCDA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980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41934-11AA-9128-7B0C-D3328960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vs private meanings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EFB6C-9472-9946-153D-F1D2E09D0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Private meanings are perspective </a:t>
            </a:r>
            <a:r>
              <a:rPr lang="en-GB" b="1" dirty="0"/>
              <a:t>dependent</a:t>
            </a:r>
          </a:p>
          <a:p>
            <a:r>
              <a:rPr lang="en-GB" dirty="0"/>
              <a:t>Private meanings may not be settled</a:t>
            </a:r>
          </a:p>
          <a:p>
            <a:r>
              <a:rPr lang="en-GB" dirty="0"/>
              <a:t>It is possible that the meanings that are publicly ‘settled’, do not correspond to speakers’ private beliefs about what has been communicated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40842-2BCA-472F-0DDA-C150B2D2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83698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E1B0-4E08-C8B7-6396-ADF5C739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Unresolved misunderstandings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330F6-F308-BEDC-19E7-927CD114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31</a:t>
            </a:fld>
            <a:endParaRPr lang="en-A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8B238E-0749-1ADF-9831-944C58923D43}"/>
              </a:ext>
            </a:extLst>
          </p:cNvPr>
          <p:cNvSpPr txBox="1"/>
          <p:nvPr/>
        </p:nvSpPr>
        <p:spPr>
          <a:xfrm>
            <a:off x="1097280" y="1974574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[A customer (C) aims to telephone a retail store to buy a new television, but mistakenly calls a representative (R) at a repair centre] </a:t>
            </a:r>
            <a:r>
              <a:rPr lang="en-GB" sz="1600" dirty="0"/>
              <a:t>(Varonis &amp; </a:t>
            </a:r>
            <a:r>
              <a:rPr lang="en-GB" sz="1600" dirty="0" err="1"/>
              <a:t>Gass</a:t>
            </a:r>
            <a:r>
              <a:rPr lang="en-GB" sz="1600" dirty="0"/>
              <a:t> 1985; discussed in Elder 2019; Elder &amp; Beaver 2022)</a:t>
            </a:r>
          </a:p>
          <a:p>
            <a:endParaRPr lang="en-GB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10A213C-4795-98BC-B3BB-945CAA48A302}"/>
              </a:ext>
            </a:extLst>
          </p:cNvPr>
          <p:cNvGrpSpPr/>
          <p:nvPr/>
        </p:nvGrpSpPr>
        <p:grpSpPr>
          <a:xfrm>
            <a:off x="-578543" y="2785332"/>
            <a:ext cx="12393994" cy="3376615"/>
            <a:chOff x="-578543" y="2785332"/>
            <a:chExt cx="12393994" cy="337661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BD6152-EFB9-B71B-A10A-46A80345F209}"/>
                </a:ext>
              </a:extLst>
            </p:cNvPr>
            <p:cNvSpPr txBox="1"/>
            <p:nvPr/>
          </p:nvSpPr>
          <p:spPr>
            <a:xfrm>
              <a:off x="4678716" y="2785332"/>
              <a:ext cx="782086" cy="41985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R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(t0)</a:t>
              </a:r>
              <a:endParaRPr lang="en-GB" dirty="0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9F0F03A-5406-A6F5-F244-963C117D8F45}"/>
                </a:ext>
              </a:extLst>
            </p:cNvPr>
            <p:cNvCxnSpPr>
              <a:cxnSpLocks/>
              <a:stCxn id="23" idx="2"/>
              <a:endCxn id="29" idx="0"/>
            </p:cNvCxnSpPr>
            <p:nvPr/>
          </p:nvCxnSpPr>
          <p:spPr>
            <a:xfrm>
              <a:off x="5069759" y="3205182"/>
              <a:ext cx="0" cy="5677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CA3BCD1-6926-6C7A-6D0D-E83844EEE7FB}"/>
                </a:ext>
              </a:extLst>
            </p:cNvPr>
            <p:cNvCxnSpPr>
              <a:cxnSpLocks/>
              <a:stCxn id="31" idx="1"/>
              <a:endCxn id="32" idx="3"/>
            </p:cNvCxnSpPr>
            <p:nvPr/>
          </p:nvCxnSpPr>
          <p:spPr>
            <a:xfrm flipH="1">
              <a:off x="5460802" y="4970385"/>
              <a:ext cx="69190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E206310-C7D0-203E-8B35-4D27B52709BE}"/>
                </a:ext>
              </a:extLst>
            </p:cNvPr>
            <p:cNvSpPr txBox="1">
              <a:spLocks/>
            </p:cNvSpPr>
            <p:nvPr/>
          </p:nvSpPr>
          <p:spPr>
            <a:xfrm>
              <a:off x="728031" y="5272284"/>
              <a:ext cx="3950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u</a:t>
              </a:r>
              <a:r>
                <a:rPr lang="en-GB" baseline="-25000" dirty="0"/>
                <a:t>3 </a:t>
              </a:r>
              <a:r>
                <a:rPr lang="en-GB" dirty="0"/>
                <a:t>: Well </a:t>
              </a:r>
              <a:r>
                <a:rPr lang="en-GB" dirty="0">
                  <a:solidFill>
                    <a:srgbClr val="FF0000"/>
                  </a:solidFill>
                </a:rPr>
                <a:t>is it portable?</a:t>
              </a:r>
            </a:p>
          </p:txBody>
        </p: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74947825-5643-9EB2-4A99-DBA9F20A6413}"/>
                </a:ext>
              </a:extLst>
            </p:cNvPr>
            <p:cNvCxnSpPr>
              <a:cxnSpLocks/>
              <a:stCxn id="30" idx="2"/>
              <a:endCxn id="31" idx="0"/>
            </p:cNvCxnSpPr>
            <p:nvPr/>
          </p:nvCxnSpPr>
          <p:spPr>
            <a:xfrm rot="5400000">
              <a:off x="6262857" y="4479566"/>
              <a:ext cx="561788" cy="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A5FD726-7B2F-6369-18FA-BE5EC77570F5}"/>
                </a:ext>
              </a:extLst>
            </p:cNvPr>
            <p:cNvCxnSpPr>
              <a:cxnSpLocks/>
              <a:stCxn id="32" idx="2"/>
              <a:endCxn id="33" idx="0"/>
            </p:cNvCxnSpPr>
            <p:nvPr/>
          </p:nvCxnSpPr>
          <p:spPr>
            <a:xfrm>
              <a:off x="5069759" y="5180310"/>
              <a:ext cx="0" cy="555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CEB2371-69D3-2DE8-F83A-9D73CBB608A7}"/>
                </a:ext>
              </a:extLst>
            </p:cNvPr>
            <p:cNvSpPr txBox="1"/>
            <p:nvPr/>
          </p:nvSpPr>
          <p:spPr>
            <a:xfrm>
              <a:off x="4678716" y="3772896"/>
              <a:ext cx="782086" cy="41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R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(t1)</a:t>
              </a:r>
              <a:endParaRPr lang="en-GB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FE1A9AF-8FF1-7CAA-95D1-47BEB10634F6}"/>
                </a:ext>
              </a:extLst>
            </p:cNvPr>
            <p:cNvSpPr txBox="1"/>
            <p:nvPr/>
          </p:nvSpPr>
          <p:spPr>
            <a:xfrm>
              <a:off x="6152708" y="3778822"/>
              <a:ext cx="782085" cy="419850"/>
            </a:xfrm>
            <a:prstGeom prst="rect">
              <a:avLst/>
            </a:prstGeom>
            <a:noFill/>
            <a:ln>
              <a:solidFill>
                <a:schemeClr val="dk1"/>
              </a:solidFill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(t1)</a:t>
              </a:r>
              <a:endParaRPr lang="en-GB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2474678-4A78-A59D-5112-3C7D4BF7E719}"/>
                </a:ext>
              </a:extLst>
            </p:cNvPr>
            <p:cNvSpPr txBox="1"/>
            <p:nvPr/>
          </p:nvSpPr>
          <p:spPr>
            <a:xfrm>
              <a:off x="6152707" y="4760460"/>
              <a:ext cx="782085" cy="41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(t2)</a:t>
              </a:r>
              <a:endParaRPr lang="en-GB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D9BCDC-10E0-F514-13E4-3DDEB1D1E16A}"/>
                </a:ext>
              </a:extLst>
            </p:cNvPr>
            <p:cNvSpPr txBox="1"/>
            <p:nvPr/>
          </p:nvSpPr>
          <p:spPr>
            <a:xfrm>
              <a:off x="4678716" y="4760460"/>
              <a:ext cx="782086" cy="419850"/>
            </a:xfrm>
            <a:prstGeom prst="rect">
              <a:avLst/>
            </a:prstGeom>
            <a:noFill/>
            <a:ln>
              <a:solidFill>
                <a:schemeClr val="dk1"/>
              </a:solidFill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R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(t2)</a:t>
              </a:r>
              <a:endParaRPr lang="en-GB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D38CA6A-F9E4-1D31-59A5-50DC6B8D38BA}"/>
                </a:ext>
              </a:extLst>
            </p:cNvPr>
            <p:cNvSpPr txBox="1"/>
            <p:nvPr/>
          </p:nvSpPr>
          <p:spPr>
            <a:xfrm>
              <a:off x="4678716" y="5736171"/>
              <a:ext cx="782086" cy="41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R</a:t>
              </a:r>
              <a:r>
                <a:rPr lang="en-GB" baseline="-25000" dirty="0" err="1"/>
                <a:t>Pb</a:t>
              </a:r>
              <a:r>
                <a:rPr lang="en-GB" baseline="-25000" dirty="0"/>
                <a:t>(t3)</a:t>
              </a:r>
              <a:endParaRPr lang="en-GB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04437D-EB2F-1154-F9B3-C15055D986F2}"/>
                </a:ext>
              </a:extLst>
            </p:cNvPr>
            <p:cNvSpPr txBox="1"/>
            <p:nvPr/>
          </p:nvSpPr>
          <p:spPr>
            <a:xfrm>
              <a:off x="6152707" y="5742097"/>
              <a:ext cx="782085" cy="4198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dirty="0" err="1"/>
                <a:t>C</a:t>
              </a:r>
              <a:r>
                <a:rPr lang="en-GB" baseline="-25000" dirty="0" err="1"/>
                <a:t>Pv</a:t>
              </a:r>
              <a:r>
                <a:rPr lang="en-GB" baseline="-25000" dirty="0"/>
                <a:t>(t3)</a:t>
              </a:r>
              <a:endParaRPr lang="en-GB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C3C52A4-AE7B-9D8E-8477-D969C9023271}"/>
                </a:ext>
              </a:extLst>
            </p:cNvPr>
            <p:cNvCxnSpPr>
              <a:cxnSpLocks/>
              <a:stCxn id="29" idx="3"/>
              <a:endCxn id="30" idx="1"/>
            </p:cNvCxnSpPr>
            <p:nvPr/>
          </p:nvCxnSpPr>
          <p:spPr>
            <a:xfrm>
              <a:off x="5460802" y="3982821"/>
              <a:ext cx="691906" cy="5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B951400-DB33-F95C-C208-D7F1313F37B8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>
            <a:xfrm>
              <a:off x="5460802" y="5946096"/>
              <a:ext cx="691905" cy="59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C0E82EC-A915-2A5D-D4D9-A9DCACC2A915}"/>
                </a:ext>
              </a:extLst>
            </p:cNvPr>
            <p:cNvSpPr txBox="1">
              <a:spLocks/>
            </p:cNvSpPr>
            <p:nvPr/>
          </p:nvSpPr>
          <p:spPr>
            <a:xfrm>
              <a:off x="6777582" y="4294900"/>
              <a:ext cx="5037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u</a:t>
              </a:r>
              <a:r>
                <a:rPr lang="en-GB" baseline="-25000" dirty="0"/>
                <a:t>2 </a:t>
              </a:r>
              <a:r>
                <a:rPr lang="en-GB" dirty="0"/>
                <a:t>: </a:t>
              </a:r>
              <a:r>
                <a:rPr lang="en-GB" dirty="0">
                  <a:solidFill>
                    <a:srgbClr val="FF0000"/>
                  </a:solidFill>
                </a:rPr>
                <a:t>Okay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552A36F-7E0A-BF6E-A31D-CEC818993155}"/>
                </a:ext>
              </a:extLst>
            </p:cNvPr>
            <p:cNvSpPr txBox="1">
              <a:spLocks/>
            </p:cNvSpPr>
            <p:nvPr/>
          </p:nvSpPr>
          <p:spPr>
            <a:xfrm>
              <a:off x="-578543" y="3304373"/>
              <a:ext cx="5316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u</a:t>
              </a:r>
              <a:r>
                <a:rPr lang="en-GB" baseline="-25000" dirty="0"/>
                <a:t>1 </a:t>
              </a:r>
              <a:r>
                <a:rPr lang="en-GB" dirty="0"/>
                <a:t>: </a:t>
              </a:r>
              <a:r>
                <a:rPr lang="en-GB" dirty="0">
                  <a:solidFill>
                    <a:srgbClr val="FF0000"/>
                  </a:solidFill>
                </a:rPr>
                <a:t>Seventeen inch?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1D08174-0642-AB96-E415-9D898E8B744E}"/>
                </a:ext>
              </a:extLst>
            </p:cNvPr>
            <p:cNvSpPr txBox="1"/>
            <p:nvPr/>
          </p:nvSpPr>
          <p:spPr>
            <a:xfrm>
              <a:off x="417446" y="3828932"/>
              <a:ext cx="41950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i="1" dirty="0"/>
                <a:t>R asks C if they own a 17 inch TV</a:t>
              </a:r>
              <a:endParaRPr lang="en-GB" sz="1400" i="1" dirty="0">
                <a:solidFill>
                  <a:schemeClr val="tx2"/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EAD474-BDD4-90B5-6F5A-087365C43BB5}"/>
                </a:ext>
              </a:extLst>
            </p:cNvPr>
            <p:cNvSpPr txBox="1"/>
            <p:nvPr/>
          </p:nvSpPr>
          <p:spPr>
            <a:xfrm>
              <a:off x="7020996" y="4816496"/>
              <a:ext cx="47944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57188" algn="l"/>
                </a:tabLst>
              </a:pPr>
              <a:r>
                <a:rPr lang="en-GB" sz="1400" i="1" dirty="0"/>
                <a:t>R asks C if they would like to buy a 17 inch TV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341425-15C2-E4F3-995B-D793C0FC31DC}"/>
                </a:ext>
              </a:extLst>
            </p:cNvPr>
            <p:cNvSpPr txBox="1"/>
            <p:nvPr/>
          </p:nvSpPr>
          <p:spPr>
            <a:xfrm>
              <a:off x="1782417" y="5792207"/>
              <a:ext cx="2830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i="1" dirty="0"/>
                <a:t>R asks C if they own a 17 inch TV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C209DBB-85BF-E88C-AFE8-CEEBC09278BA}"/>
                </a:ext>
              </a:extLst>
            </p:cNvPr>
            <p:cNvSpPr txBox="1"/>
            <p:nvPr/>
          </p:nvSpPr>
          <p:spPr>
            <a:xfrm>
              <a:off x="6980099" y="3835398"/>
              <a:ext cx="47944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57188" algn="l"/>
                </a:tabLst>
              </a:pPr>
              <a:r>
                <a:rPr lang="en-GB" sz="1400" i="1" dirty="0"/>
                <a:t>R asks C if they would like to buy a 17 inch TV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95AF1BA-916E-9DE3-8117-F6F3EA4762C4}"/>
                </a:ext>
              </a:extLst>
            </p:cNvPr>
            <p:cNvSpPr txBox="1"/>
            <p:nvPr/>
          </p:nvSpPr>
          <p:spPr>
            <a:xfrm>
              <a:off x="1782417" y="4813916"/>
              <a:ext cx="2830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i="1" dirty="0"/>
                <a:t>?? R asks C if they own a 17 inch TV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908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EE0F-28DB-7DD3-F4B6-7BB8CD01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Unresolved misunderstandings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B5CDE-C99A-B807-E7AE-CD9C677F6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misunderstanding stems from fundamental differences in background beliefs regarding the situation of discourse</a:t>
            </a:r>
          </a:p>
          <a:p>
            <a:r>
              <a:rPr lang="en-GB" dirty="0"/>
              <a:t>There is no publicly agreed, settled meaning</a:t>
            </a:r>
          </a:p>
          <a:p>
            <a:r>
              <a:rPr lang="en-GB" dirty="0"/>
              <a:t>Our parameters for explaining dynamic settled meanings can also be used to explain absence of settled meaning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2ECE3-FAF9-32A8-D6AE-AFFEBBC61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441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644FD1-47D4-E9D0-2719-4FB89E49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5514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?</a:t>
            </a:r>
            <a:r>
              <a:rPr lang="en-GB" sz="5400" dirty="0"/>
              <a:t> How far do we go in representing what ‘lurks under the surface’?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84E94-FA10-F292-AF8D-AC7A709B78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1CFF0E-3833-4603-9E27-17B473F3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28A24A-BBCB-41AA-B82B-F658E18DA75E}" type="slidenum">
              <a:rPr kumimoji="0" lang="en-A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A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3526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EA098-3276-235C-CDF1-8FBE77D12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The importance of ‘non-propositional’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DE34C-ABC6-23A3-10CF-C47BD4788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Wilson &amp; Carston (2019)</a:t>
            </a: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GB" dirty="0"/>
              <a:t>Role of visual imagery in making manifest a range of propositions</a:t>
            </a:r>
          </a:p>
          <a:p>
            <a:endParaRPr lang="en-GB" dirty="0"/>
          </a:p>
          <a:p>
            <a:pPr marL="538163" indent="-90488"/>
            <a:r>
              <a:rPr lang="en-GB" dirty="0"/>
              <a:t>“…pragmatic theories should shed light on those weak propositional effects that form part of the intended import of an utterance or text [...] While weak propositional effects are the outputs of standard inferential comprehension processes, imagery and affective states are automatically activated by-products of linguistic and pragmatic processes, which may nonetheless be intentionally encouraged by creative uses of language.” </a:t>
            </a:r>
          </a:p>
          <a:p>
            <a:pPr marL="538163" indent="-90488"/>
            <a:r>
              <a:rPr lang="en-GB" sz="1600" dirty="0"/>
              <a:t>(Wilson &amp; Carston 2019: 37-38)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252EB-6451-365E-7871-6BDE7E9A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4903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804EC9-1EF8-4187-2071-FEEE2EE2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Conversation as interpersonal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‘Suppose I am eager to understand you. The desire is as familiar as it is inchoate: I don’t just want to understand this or that remark or action of yours; I want to understand </a:t>
            </a:r>
            <a:r>
              <a:rPr lang="en-GB" i="1" dirty="0"/>
              <a:t>you</a:t>
            </a:r>
            <a:r>
              <a:rPr lang="en-GB" dirty="0"/>
              <a:t>, more globally. How might I proceed?’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‘self-revelation in conversation’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Dover (2022: 193)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4655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>
              <a:buFont typeface="Wingdings" panose="05000000000000000000" pitchFamily="2" charset="2"/>
              <a:buChar char="§"/>
            </a:pPr>
            <a:r>
              <a:rPr lang="en-GB" dirty="0"/>
              <a:t>We not only want to capture the linguistic meaning of what has been communicated at a punctuated moment in time;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GB" dirty="0"/>
              <a:t>We want to capture how meanings are proposed, understood, negotiated and settled on;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GB" dirty="0"/>
              <a:t>Our unit of analysis needs to be </a:t>
            </a:r>
            <a:r>
              <a:rPr lang="en-GB" b="1" dirty="0"/>
              <a:t>flexible</a:t>
            </a:r>
            <a:r>
              <a:rPr lang="en-GB" dirty="0"/>
              <a:t> and </a:t>
            </a:r>
            <a:r>
              <a:rPr lang="en-GB" b="1" dirty="0"/>
              <a:t>dynamic;</a:t>
            </a:r>
            <a:r>
              <a:rPr lang="en-GB" dirty="0"/>
              <a:t> 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GB" dirty="0"/>
              <a:t>The aim is to delimit the notion of a proposition that fits a pragmatics-rich, contextualist, and cognitively real theory of meaning in interaction.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Work in progress: Next step is to </a:t>
            </a:r>
            <a:r>
              <a:rPr lang="en-GB" dirty="0" err="1"/>
              <a:t>precisify</a:t>
            </a:r>
            <a:r>
              <a:rPr lang="en-GB" dirty="0"/>
              <a:t> the linguistic, cognitive and social parameters that are involved in the process of meaning co-construction. 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31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Possible objections and questions for further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multimodal, functional proposition is open to various kinds of possible objections to do with </a:t>
            </a:r>
          </a:p>
          <a:p>
            <a:pPr marL="514350" indent="-514350">
              <a:buAutoNum type="romanLcParenBoth"/>
            </a:pPr>
            <a:r>
              <a:rPr lang="en-GB" dirty="0"/>
              <a:t>compositionality as a functional application;</a:t>
            </a:r>
          </a:p>
          <a:p>
            <a:pPr marL="514350" indent="-514350">
              <a:buAutoNum type="romanLcParenBoth"/>
            </a:pPr>
            <a:r>
              <a:rPr lang="en-GB" dirty="0"/>
              <a:t>the assumptions about the relation between conceptual and semantic representation; </a:t>
            </a:r>
          </a:p>
          <a:p>
            <a:pPr marL="0" indent="0">
              <a:buNone/>
            </a:pPr>
            <a:r>
              <a:rPr lang="en-GB" dirty="0"/>
              <a:t>and, relatedly</a:t>
            </a:r>
          </a:p>
          <a:p>
            <a:pPr marL="514350" indent="-514350">
              <a:buAutoNum type="romanLcParenBoth"/>
            </a:pPr>
            <a:r>
              <a:rPr lang="en-GB" dirty="0"/>
              <a:t>the charge of smuggling in a fair dose of psychologism into the theory of meaning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t.b.c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321C5-7B50-4E8C-9B8F-04353D7F3888}" type="slidenum">
              <a:rPr lang="en-GB" altLang="en-US" smtClean="0"/>
              <a:pPr>
                <a:defRPr/>
              </a:pPr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417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403" y="87722"/>
            <a:ext cx="10515600" cy="1325563"/>
          </a:xfrm>
        </p:spPr>
        <p:txBody>
          <a:bodyPr>
            <a:normAutofit/>
          </a:bodyPr>
          <a:lstStyle/>
          <a:p>
            <a:r>
              <a:rPr lang="en-GB" sz="24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43" y="1214527"/>
            <a:ext cx="11096089" cy="5506948"/>
          </a:xfrm>
        </p:spPr>
        <p:txBody>
          <a:bodyPr>
            <a:normAutofit/>
          </a:bodyPr>
          <a:lstStyle/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Ariel, Mira. 2016. ‘Revisiting the typology of pragmatic interpretations’.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Intercultural Pragmatics 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13: 1-35. </a:t>
            </a:r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Asher, N. and A. Lascarides. 2003. </a:t>
            </a:r>
            <a:r>
              <a:rPr lang="en-US" sz="1200" i="1" dirty="0"/>
              <a:t>Logics of Conversation</a:t>
            </a:r>
            <a:r>
              <a:rPr lang="en-US" sz="1200" dirty="0"/>
              <a:t>. Cambridge: Cambridge University Press.</a:t>
            </a:r>
            <a:endParaRPr lang="en-GB" sz="1200" dirty="0"/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Atlas, J. D. 1977. 'Negation, ambiguity, and presupposition'.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Linguistics and Philosophy 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1: 321-336.</a:t>
            </a:r>
            <a:endParaRPr lang="en-GB" altLang="en-US" sz="1200" dirty="0"/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Atlas, J. D. 1979. ‘How linguistics matters to philosophy: Presupposition, truth, and meaning’. In: C.- K. Oh and D. A. </a:t>
            </a:r>
            <a:r>
              <a:rPr lang="en-GB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Dinneen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). 1979.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Syntax and Semantics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Vol. 11. New York: Academic Press, pp. 265-281.</a:t>
            </a:r>
            <a:endParaRPr lang="en-GB" altLang="en-US" sz="1200" dirty="0"/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Atlas, J. D. 1989.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Philosophy Without Ambiguity: A </a:t>
            </a:r>
            <a:r>
              <a:rPr lang="en-GB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Logico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-Linguistic Essay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 Clarendon Press.</a:t>
            </a:r>
            <a:endParaRPr lang="en-GB" sz="1200" dirty="0"/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/>
              <a:t>Clark, H. H. 1997. ‘Dogmas of understanding’. Discourse Processes 23: 567-598. </a:t>
            </a:r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1200" dirty="0">
                <a:ea typeface="Times New Roman" panose="02020603050405020304" pitchFamily="18" charset="0"/>
              </a:rPr>
              <a:t>Dover, D. 2022. ‘The conversational self’. </a:t>
            </a:r>
            <a:r>
              <a:rPr lang="en-GB" altLang="en-US" sz="1200" i="1" dirty="0">
                <a:ea typeface="Times New Roman" panose="02020603050405020304" pitchFamily="18" charset="0"/>
              </a:rPr>
              <a:t>Mind </a:t>
            </a:r>
            <a:r>
              <a:rPr lang="en-GB" altLang="en-US" sz="1200" dirty="0">
                <a:ea typeface="Times New Roman" panose="02020603050405020304" pitchFamily="18" charset="0"/>
              </a:rPr>
              <a:t>131: 193-230.</a:t>
            </a:r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1200" dirty="0">
                <a:ea typeface="Times New Roman" panose="02020603050405020304" pitchFamily="18" charset="0"/>
              </a:rPr>
              <a:t>Elder, C. 2019. ‘Negotiating what is said in the face of miscommunication’. In: P. Stalmaszczyk (ed.). </a:t>
            </a:r>
            <a:r>
              <a:rPr lang="en-GB" altLang="en-US" sz="1200" i="1" dirty="0">
                <a:ea typeface="Times New Roman" panose="02020603050405020304" pitchFamily="18" charset="0"/>
              </a:rPr>
              <a:t>Philosophical Insights into Pragmatics</a:t>
            </a:r>
            <a:r>
              <a:rPr lang="en-GB" altLang="en-US" sz="1200" dirty="0">
                <a:ea typeface="Times New Roman" panose="02020603050405020304" pitchFamily="18" charset="0"/>
              </a:rPr>
              <a:t>. Berlin/New York: Mouton de Gruyter, pp. 107-126.</a:t>
            </a:r>
            <a:endParaRPr lang="en-GB" sz="1200" b="1" dirty="0">
              <a:solidFill>
                <a:srgbClr val="FF0000"/>
              </a:solidFill>
            </a:endParaRPr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/>
              <a:t>Elder, C. and D. Beaver. 2022. ‘“We’re running out of fuel”: When does miscommunication go unrepaired?’ Intercultural Pragmatics 19: 541-570.</a:t>
            </a:r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Elder, C. and M. Haugh. 2018. ‘The interactional achievement of speaker meaning: Toward a formal account of conversational inference’. 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Intercultural Pragmatics 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15: 593-625.</a:t>
            </a:r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Frege, G. 1918-19. ‘Der </a:t>
            </a:r>
            <a:r>
              <a:rPr lang="en-GB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Gedanke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’. </a:t>
            </a:r>
            <a:r>
              <a:rPr lang="en-GB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Beiträge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zur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Philosophie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en-GB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deutschen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Idealismus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I. Transl. as ‘Thoughts’ (Part I of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Logical Investigations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) by P. </a:t>
            </a:r>
            <a:r>
              <a:rPr lang="en-GB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Geach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and R. H. </a:t>
            </a:r>
            <a:r>
              <a:rPr lang="en-GB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Stoothoff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in: G. Frege. 1984.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Collected Papers on Mathematics, Logic, and Philosophy 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ed. by B. McGuinness. Oxford: Blackwell. Reprinted in: M. </a:t>
            </a:r>
            <a:r>
              <a:rPr lang="en-GB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Beaney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(ed.). 1997.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The Frege Reader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 Blackwell, pp. 325-345.</a:t>
            </a:r>
            <a:endParaRPr lang="en-GB" altLang="en-US" sz="1200" dirty="0">
              <a:ea typeface="Times New Roman" panose="02020603050405020304" pitchFamily="18" charset="0"/>
            </a:endParaRPr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/>
              <a:t>Grice, P. 1957. ‘Meaning’. </a:t>
            </a:r>
            <a:r>
              <a:rPr lang="en-GB" sz="1200" i="1" dirty="0"/>
              <a:t>Philosophical Review </a:t>
            </a:r>
            <a:r>
              <a:rPr lang="en-GB" sz="1200" dirty="0"/>
              <a:t>66: 377–388. Reprinted in 1989 in: </a:t>
            </a:r>
            <a:r>
              <a:rPr lang="en-GB" sz="1200" i="1" dirty="0"/>
              <a:t>Studies in the Way of Words</a:t>
            </a:r>
            <a:r>
              <a:rPr lang="en-GB" sz="1200" dirty="0"/>
              <a:t>. Cambridge, MA: Harvard University Press, pp. 213–223.</a:t>
            </a:r>
          </a:p>
          <a:p>
            <a:pPr marL="357188" indent="-357188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err="1"/>
              <a:t>Groenendijk</a:t>
            </a:r>
            <a:r>
              <a:rPr lang="en-US" sz="1200" dirty="0"/>
              <a:t>, J. and M. </a:t>
            </a:r>
            <a:r>
              <a:rPr lang="en-US" sz="1200" dirty="0" err="1"/>
              <a:t>Stokhof</a:t>
            </a:r>
            <a:r>
              <a:rPr lang="en-US" sz="1200" dirty="0"/>
              <a:t>. 1982. ‘Semantic analysis of </a:t>
            </a:r>
            <a:r>
              <a:rPr lang="en-US" sz="1200" i="1" dirty="0" err="1"/>
              <a:t>wh</a:t>
            </a:r>
            <a:r>
              <a:rPr lang="en-US" sz="1200" dirty="0"/>
              <a:t>-complements’. </a:t>
            </a:r>
            <a:r>
              <a:rPr lang="en-US" sz="1200" i="1" dirty="0"/>
              <a:t>Linguistics and Philosophy</a:t>
            </a:r>
            <a:r>
              <a:rPr lang="en-US" sz="1200" dirty="0"/>
              <a:t> 5: 175-233.</a:t>
            </a:r>
            <a:endParaRPr lang="en-GB" sz="1200" dirty="0"/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Jaszczolt, K. M. 2005.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Default Semantics: Foundations of a Compositional Theory of</a:t>
            </a:r>
            <a:r>
              <a:rPr lang="en-GB" altLang="en-US" sz="1200" i="1" dirty="0">
                <a:cs typeface="Times New Roman" panose="02020603050405020304" pitchFamily="18" charset="0"/>
              </a:rPr>
              <a:t>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Acts of Communication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 Oxford University Press.</a:t>
            </a: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Jaszczolt, K. M. 2016.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Meaning in Linguistic Interaction: Semantics, Metasemantics, Philosophy of Language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 Oxford University Press.</a:t>
            </a:r>
          </a:p>
          <a:p>
            <a:pPr marL="357188" indent="-357188">
              <a:spcBef>
                <a:spcPts val="0"/>
              </a:spcBef>
              <a:buNone/>
              <a:tabLst>
                <a:tab pos="539750" algn="l"/>
              </a:tabLst>
            </a:pPr>
            <a:r>
              <a:rPr lang="en-GB" sz="1200" dirty="0"/>
              <a:t>Jaszczolt, K. M. 2021a. ‘Functional proposition: A new concept for representing discourse meaning?’. </a:t>
            </a:r>
            <a:r>
              <a:rPr lang="en-GB" sz="1200" i="1" dirty="0"/>
              <a:t>Journal of Pragmatics </a:t>
            </a:r>
            <a:r>
              <a:rPr lang="en-GB" sz="1200" dirty="0"/>
              <a:t>171: 200-214.</a:t>
            </a:r>
          </a:p>
          <a:p>
            <a:pPr marL="357188" indent="-357188">
              <a:spcBef>
                <a:spcPts val="0"/>
              </a:spcBef>
              <a:buNone/>
              <a:tabLst>
                <a:tab pos="539750" algn="l"/>
              </a:tabLst>
            </a:pPr>
            <a:r>
              <a:rPr lang="en-US" sz="1200" dirty="0"/>
              <a:t>Jaszczolt, K. M. 2021b. </a:t>
            </a:r>
            <a:r>
              <a:rPr lang="en-GB" sz="1200" dirty="0"/>
              <a:t>‘Default Semantics’. In: M. </a:t>
            </a:r>
            <a:r>
              <a:rPr lang="en-GB" sz="1200" dirty="0" err="1"/>
              <a:t>Aronoff</a:t>
            </a:r>
            <a:r>
              <a:rPr lang="en-GB" sz="1200" dirty="0"/>
              <a:t> (ed.). </a:t>
            </a:r>
            <a:r>
              <a:rPr lang="en-GB" sz="1200" i="1" dirty="0"/>
              <a:t>Oxford Bibliographies in Linguistics</a:t>
            </a:r>
            <a:r>
              <a:rPr lang="en-GB" sz="1200" dirty="0"/>
              <a:t>. </a:t>
            </a:r>
            <a:r>
              <a:rPr lang="en-US" sz="1200" dirty="0"/>
              <a:t>New York: Oxford University Press (online).</a:t>
            </a:r>
            <a:endParaRPr lang="en-GB" sz="1200" dirty="0"/>
          </a:p>
          <a:p>
            <a:pPr marL="357188" indent="-357188">
              <a:spcBef>
                <a:spcPts val="0"/>
              </a:spcBef>
              <a:buNone/>
            </a:pPr>
            <a:r>
              <a:rPr lang="en-GB" sz="1200" dirty="0"/>
              <a:t>Jaszczolt, K. M. 2022. ‘</a:t>
            </a:r>
            <a:r>
              <a:rPr lang="en-GB" sz="1200" dirty="0" err="1"/>
              <a:t>Metasemantics</a:t>
            </a:r>
            <a:r>
              <a:rPr lang="en-GB" sz="1200" dirty="0"/>
              <a:t> and </a:t>
            </a:r>
            <a:r>
              <a:rPr lang="en-GB" sz="1200" dirty="0" err="1"/>
              <a:t>metapragmatics</a:t>
            </a:r>
            <a:r>
              <a:rPr lang="en-GB" sz="1200" dirty="0"/>
              <a:t>: Philosophical foundation of meaning’. In: P. Stalmaszczyk (ed.) </a:t>
            </a:r>
            <a:r>
              <a:rPr lang="en-GB" sz="1200" i="1" dirty="0"/>
              <a:t>The Cambridge Handbook of the Philosophy of Language</a:t>
            </a:r>
            <a:r>
              <a:rPr lang="en-GB" sz="1200" dirty="0"/>
              <a:t>. Cambridge: Cambridge University Press, pp. 139-156.</a:t>
            </a:r>
          </a:p>
          <a:p>
            <a:pPr marL="357188" indent="-357188">
              <a:spcBef>
                <a:spcPts val="0"/>
              </a:spcBef>
              <a:buNone/>
            </a:pPr>
            <a:r>
              <a:rPr lang="en-GB" sz="1200" dirty="0"/>
              <a:t>Kadar, D. &amp; M. Haugh. 2013. </a:t>
            </a:r>
            <a:r>
              <a:rPr lang="en-GB" sz="1200" i="1" dirty="0"/>
              <a:t>Understanding Politeness</a:t>
            </a:r>
            <a:r>
              <a:rPr lang="en-GB" sz="1200" dirty="0"/>
              <a:t>. Cambridge: Cambridge University Press.</a:t>
            </a: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sz="1200" dirty="0"/>
              <a:t>Kamp, H. and U. </a:t>
            </a:r>
            <a:r>
              <a:rPr lang="en-US" sz="1200" dirty="0" err="1"/>
              <a:t>Reyle</a:t>
            </a:r>
            <a:r>
              <a:rPr lang="en-US" sz="1200" dirty="0"/>
              <a:t>. 1993. </a:t>
            </a:r>
            <a:r>
              <a:rPr lang="en-US" sz="1200" i="1" dirty="0"/>
              <a:t>From Discourse to Logic: Introduction to </a:t>
            </a:r>
            <a:r>
              <a:rPr lang="en-US" sz="1200" i="1" dirty="0" err="1"/>
              <a:t>Modeltheoretic</a:t>
            </a:r>
            <a:r>
              <a:rPr lang="en-US" sz="1200" i="1" dirty="0"/>
              <a:t> Semantics of Natural Language, Formal Logic and Discourse Representation Theory</a:t>
            </a:r>
            <a:r>
              <a:rPr lang="en-US" sz="1200" dirty="0"/>
              <a:t>. Dordrecht: Kluwer.</a:t>
            </a:r>
            <a:endParaRPr lang="en-GB" sz="1200" dirty="0"/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 err="1">
                <a:ea typeface="Calibri" panose="020F0502020204030204" pitchFamily="34" charset="0"/>
                <a:cs typeface="Arial" panose="020B0604020202020204" pitchFamily="34" charset="0"/>
              </a:rPr>
              <a:t>Kempson</a:t>
            </a:r>
            <a:r>
              <a:rPr lang="en-GB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, R. M. 1975. </a:t>
            </a:r>
            <a:r>
              <a:rPr lang="en-GB" altLang="en-US" sz="1200" i="1" dirty="0">
                <a:ea typeface="Calibri" panose="020F0502020204030204" pitchFamily="34" charset="0"/>
                <a:cs typeface="Arial" panose="020B0604020202020204" pitchFamily="34" charset="0"/>
              </a:rPr>
              <a:t>Presupposition and the Delimitation of Semantics</a:t>
            </a:r>
            <a:r>
              <a:rPr lang="en-GB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. Cambridge: Cambridge University Press.</a:t>
            </a:r>
            <a:endParaRPr lang="en-GB" altLang="en-US" sz="1200" dirty="0"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 err="1">
                <a:ea typeface="Calibri" panose="020F0502020204030204" pitchFamily="34" charset="0"/>
                <a:cs typeface="Arial" panose="020B0604020202020204" pitchFamily="34" charset="0"/>
              </a:rPr>
              <a:t>Kempson</a:t>
            </a:r>
            <a:r>
              <a:rPr lang="en-GB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, R. M. 1979. ‘Presupposition, opacity, and ambiguity’. In: C.-K. Oh and D.A. </a:t>
            </a:r>
            <a:r>
              <a:rPr lang="en-GB" altLang="en-US" sz="1200" dirty="0" err="1">
                <a:ea typeface="Calibri" panose="020F0502020204030204" pitchFamily="34" charset="0"/>
                <a:cs typeface="Arial" panose="020B0604020202020204" pitchFamily="34" charset="0"/>
              </a:rPr>
              <a:t>Dinneen</a:t>
            </a:r>
            <a:r>
              <a:rPr lang="en-GB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en-US" sz="1200" dirty="0" err="1">
                <a:ea typeface="Calibri" panose="020F0502020204030204" pitchFamily="34" charset="0"/>
                <a:cs typeface="Arial" panose="020B0604020202020204" pitchFamily="34" charset="0"/>
              </a:rPr>
              <a:t>eds</a:t>
            </a:r>
            <a:r>
              <a:rPr lang="en-GB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). 1979. </a:t>
            </a:r>
            <a:r>
              <a:rPr lang="en-GB" altLang="en-US" sz="1200" i="1" dirty="0">
                <a:ea typeface="Calibri" panose="020F0502020204030204" pitchFamily="34" charset="0"/>
                <a:cs typeface="Arial" panose="020B0604020202020204" pitchFamily="34" charset="0"/>
              </a:rPr>
              <a:t>Syntax and Semantics</a:t>
            </a:r>
            <a:r>
              <a:rPr lang="en-GB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. Vol. 11. New York: Academic Press, pp. 283-297.</a:t>
            </a:r>
            <a:endParaRPr lang="en-GB" altLang="en-US" sz="1200" dirty="0"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Kempson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R. M. 1986. ‘Ambiguity and the semantics-pragmatics distinction’. In: C. Travis (ed.). 1986.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Meaning and Interpretation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 B. Blackwell, pp. 77-103.</a:t>
            </a:r>
          </a:p>
          <a:p>
            <a:pPr marL="357188" indent="-357188">
              <a:spcBef>
                <a:spcPts val="0"/>
              </a:spcBef>
              <a:buNone/>
            </a:pPr>
            <a:endParaRPr lang="en-GB" sz="1200" dirty="0"/>
          </a:p>
          <a:p>
            <a:pPr mar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sz="1300" dirty="0"/>
          </a:p>
          <a:p>
            <a:pPr marL="0">
              <a:spcAft>
                <a:spcPct val="0"/>
              </a:spcAft>
              <a:buNone/>
            </a:pPr>
            <a:endParaRPr lang="en-GB" b="1" dirty="0">
              <a:solidFill>
                <a:srgbClr val="C00000"/>
              </a:solidFill>
            </a:endParaRPr>
          </a:p>
          <a:p>
            <a:pPr marL="0">
              <a:spcAft>
                <a:spcPct val="0"/>
              </a:spcAft>
              <a:buNone/>
            </a:pPr>
            <a:endParaRPr lang="en-GB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073BC-375E-A075-1002-439359C5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4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Levinson, S. C. 2000. </a:t>
            </a:r>
            <a:r>
              <a:rPr lang="en-GB" altLang="en-US" sz="1200" i="1" dirty="0">
                <a:ea typeface="Calibri" panose="020F0502020204030204" pitchFamily="34" charset="0"/>
                <a:cs typeface="Arial" panose="020B0604020202020204" pitchFamily="34" charset="0"/>
              </a:rPr>
              <a:t>Presumptive Meanings: The Theory of Generalized Conversational Implicature</a:t>
            </a:r>
            <a:r>
              <a:rPr lang="en-GB" altLang="en-US" sz="12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200" dirty="0"/>
              <a:t>Cambridge, MA: MIT Press. </a:t>
            </a: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sz="1200" dirty="0"/>
              <a:t>Lewis, D. 1979. ‘Scorekeeping in a language game’. </a:t>
            </a:r>
            <a:r>
              <a:rPr lang="en-GB" sz="1200" i="1" dirty="0"/>
              <a:t>Journal of Philosophical Logic</a:t>
            </a:r>
            <a:r>
              <a:rPr lang="en-GB" sz="1200" dirty="0"/>
              <a:t> 8. Reprinted in 1991 in: S. Davis (ed.). </a:t>
            </a:r>
            <a:r>
              <a:rPr lang="en-GB" sz="1200" i="1" dirty="0"/>
              <a:t>Pragmatics: A Reader</a:t>
            </a:r>
            <a:r>
              <a:rPr lang="en-GB" sz="1200" dirty="0"/>
              <a:t>. Oxford: Oxford University Press, pp. 416-427. </a:t>
            </a: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King, J. C. 2007.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The Nature and Structure of Content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 Oxford University Press.</a:t>
            </a:r>
            <a:endParaRPr lang="en-GB" altLang="en-US" sz="1200" dirty="0"/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King, J. 2014. ‘Naturalized propositions’. In: J. C. King, S. Soames, and J. Speaks.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New Thinking about Propositions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 Oxford University Press, pp. 47-70.</a:t>
            </a:r>
            <a:endParaRPr lang="en-GB" altLang="en-US" sz="1200" dirty="0"/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King, J. C. 2019. ‘On propositions and fineness of grain (again!)’. </a:t>
            </a:r>
            <a:r>
              <a:rPr lang="en-GB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Synthese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196: 1343-1367.</a:t>
            </a: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McGrath, M. and D. Frank. 2018. ‘Propositions’. In: E. </a:t>
            </a:r>
            <a:r>
              <a:rPr lang="en-GB" alt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Zalta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(ed.).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Stanford Encyclopedia of Philosophy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https://plato.stanford.edu/entries/propositions/</a:t>
            </a:r>
            <a:endParaRPr lang="en-GB" alt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sz="1200" dirty="0"/>
              <a:t>Parikh, P. 2010. </a:t>
            </a:r>
            <a:r>
              <a:rPr lang="en-US" sz="1200" i="1" dirty="0"/>
              <a:t>Language and Equilibrium</a:t>
            </a:r>
            <a:r>
              <a:rPr lang="en-US" sz="1200" dirty="0"/>
              <a:t>. Cambridge MA: MIT Press.</a:t>
            </a:r>
            <a:endParaRPr lang="en-GB" altLang="en-US" sz="1200" dirty="0"/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Soames, S. 2014. ‘Cognitive propositions’. In: J. C. King, S. Soames, and J. Speaks.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New Thinking about Propositions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 Oxford University Press, pp.91-124. </a:t>
            </a: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Soames, S. 2019. ‘Propositions as cognitive acts’. </a:t>
            </a:r>
            <a:r>
              <a:rPr lang="en-GB" alt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Synthese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196: 1369-1383.</a:t>
            </a: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/>
              <a:t>Sperber, D. and D. Wilson. 2015. Beyond speaker’s meaning. </a:t>
            </a:r>
            <a:r>
              <a:rPr lang="en-GB" altLang="en-US" sz="1200" i="1" dirty="0"/>
              <a:t>Croatian Journal of Philosophy </a:t>
            </a:r>
            <a:r>
              <a:rPr lang="en-GB" altLang="en-US" sz="1200" dirty="0"/>
              <a:t>15: 117-149.</a:t>
            </a:r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Sperber, D. and D. Wilson. 1986.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Relevance: Communication and Cognition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Oxford:</a:t>
            </a:r>
            <a:r>
              <a:rPr lang="en-GB" altLang="en-US" sz="1200" dirty="0">
                <a:cs typeface="Times New Roman" panose="02020603050405020304" pitchFamily="18" charset="0"/>
              </a:rPr>
              <a:t> 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Blackwell. Second edition 1995.</a:t>
            </a:r>
            <a:endParaRPr lang="en-GB" altLang="en-US" sz="1200" dirty="0"/>
          </a:p>
          <a:p>
            <a:pPr marL="357188" indent="-357188">
              <a:spcBef>
                <a:spcPts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Wilson, D. and R. Carston. 2019. ‘Pragmatics and the challenge of “non-propositional effects”’. </a:t>
            </a:r>
            <a:r>
              <a:rPr lang="en-GB" alt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Journal of Pragmatics 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145: 31-38.</a:t>
            </a:r>
            <a:endParaRPr lang="en-GB" altLang="en-US" sz="1200" dirty="0"/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0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0" dirty="0"/>
              <a:t>‘What is said’ as indirect primar</a:t>
            </a:r>
            <a:r>
              <a:rPr lang="en-GB" sz="4400" dirty="0"/>
              <a:t>y meanings</a:t>
            </a:r>
            <a:endParaRPr lang="en-GB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8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Speakers sometimes communicate their main message via an implicitly communicated ‘implicature’:</a:t>
            </a:r>
          </a:p>
          <a:p>
            <a:pPr marL="0" indent="0">
              <a:buNone/>
            </a:pPr>
            <a:endParaRPr lang="en-GB" dirty="0"/>
          </a:p>
          <a:p>
            <a:pPr marL="292608" lvl="1" indent="0">
              <a:buNone/>
            </a:pPr>
            <a:r>
              <a:rPr lang="en-GB" sz="2000" dirty="0"/>
              <a:t>A: Why do you think it’s OK to eat animals?</a:t>
            </a:r>
          </a:p>
          <a:p>
            <a:pPr marL="292608" lvl="1" indent="0">
              <a:buNone/>
            </a:pPr>
            <a:r>
              <a:rPr lang="en-GB" sz="2000" dirty="0"/>
              <a:t>B: I went vegan in 1987. You’re preaching to the converted here. </a:t>
            </a:r>
          </a:p>
          <a:p>
            <a:pPr marL="292608" lvl="1" indent="0">
              <a:buNone/>
            </a:pPr>
            <a:endParaRPr lang="en-GB" sz="2000" dirty="0"/>
          </a:p>
          <a:p>
            <a:pPr marL="292608" lvl="1" indent="0">
              <a:buNone/>
            </a:pPr>
            <a:r>
              <a:rPr lang="en-GB" sz="2000" dirty="0"/>
              <a:t>&gt;&gt; B doesn’t think it is OK to eat animals.  </a:t>
            </a:r>
          </a:p>
          <a:p>
            <a:pPr marL="292608" lvl="1" indent="0">
              <a:buNone/>
            </a:pPr>
            <a:endParaRPr lang="en-GB" sz="1600" dirty="0"/>
          </a:p>
          <a:p>
            <a:pPr marL="292608" lvl="1" indent="0">
              <a:buNone/>
            </a:pPr>
            <a:r>
              <a:rPr lang="en-GB" sz="1600" dirty="0"/>
              <a:t>Jaszczolt (2021a: 203)</a:t>
            </a:r>
            <a:endParaRPr lang="en-GB" dirty="0"/>
          </a:p>
          <a:p>
            <a:endParaRPr lang="en-GB" dirty="0"/>
          </a:p>
          <a:p>
            <a:r>
              <a:rPr lang="en-GB" dirty="0"/>
              <a:t>Default Semantics: A radical contextualist theory in which the unit of analysis pertains to primary meanings </a:t>
            </a:r>
            <a:r>
              <a:rPr lang="en-GB" sz="1600" dirty="0"/>
              <a:t>(Jaszczolt 2005, 2016, 2021b)</a:t>
            </a:r>
            <a:endParaRPr lang="en-GB" dirty="0"/>
          </a:p>
          <a:p>
            <a:r>
              <a:rPr lang="en-GB" dirty="0"/>
              <a:t>‘What is said’ may pertain to an enriched, </a:t>
            </a:r>
            <a:r>
              <a:rPr lang="en-GB" b="1" dirty="0"/>
              <a:t>or even overridden </a:t>
            </a:r>
            <a:r>
              <a:rPr lang="en-GB" dirty="0"/>
              <a:t>sentence form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321C5-7B50-4E8C-9B8F-04353D7F388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699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1D77-0D40-7EF0-ABD1-1EB64C3E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Beyond speakers’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C0315-5680-B5C8-14E6-B459F1083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0025" indent="0">
              <a:buClrTx/>
              <a:buNone/>
            </a:pPr>
            <a:r>
              <a:rPr lang="en-GB" dirty="0"/>
              <a:t>Post-Gricean semantics and pragmatics has been concerned with main proposition expressed by the speaker and recovered by the addressee</a:t>
            </a:r>
          </a:p>
          <a:p>
            <a:pPr marL="200025" indent="0">
              <a:buClrTx/>
              <a:buNone/>
            </a:pPr>
            <a:r>
              <a:rPr lang="en-GB" dirty="0"/>
              <a:t>It is typically assumed that speakers and hearers come to shared understanding of propositions as they are expressed and recovered. But:</a:t>
            </a:r>
          </a:p>
          <a:p>
            <a:pPr marL="200025" lvl="1" indent="0">
              <a:buNone/>
            </a:pPr>
            <a:endParaRPr lang="en-GB" sz="2000" dirty="0"/>
          </a:p>
          <a:p>
            <a:pPr marL="542925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Speakers communicate a range of propositions through their utterances which range from strongly to weakly intended</a:t>
            </a:r>
            <a:r>
              <a:rPr lang="en-GB" dirty="0"/>
              <a:t> </a:t>
            </a:r>
            <a:r>
              <a:rPr lang="en-GB" sz="1700" dirty="0"/>
              <a:t>(e.g. Relevance Theory, Sperber &amp; Wilson 1986/95)</a:t>
            </a:r>
          </a:p>
          <a:p>
            <a:pPr marL="542925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Hearers can also recover meanings that were </a:t>
            </a:r>
            <a:r>
              <a:rPr lang="en-GB" sz="2000" b="1" dirty="0"/>
              <a:t>not</a:t>
            </a:r>
            <a:r>
              <a:rPr lang="en-GB" sz="2000" dirty="0"/>
              <a:t> intended by the speaker</a:t>
            </a:r>
          </a:p>
          <a:p>
            <a:pPr marL="200025" lvl="1" indent="0">
              <a:buNone/>
            </a:pPr>
            <a:r>
              <a:rPr lang="en-GB" sz="2000" dirty="0"/>
              <a:t>	- they can be ‘truth compatible’ </a:t>
            </a:r>
            <a:r>
              <a:rPr lang="en-GB" sz="1700" dirty="0"/>
              <a:t>(Ariel 2019) </a:t>
            </a:r>
          </a:p>
          <a:p>
            <a:pPr marL="200025" lvl="1" indent="0">
              <a:buNone/>
            </a:pPr>
            <a:r>
              <a:rPr lang="en-GB" sz="2000" dirty="0"/>
              <a:t>	- or completely outside the set of intended meanings </a:t>
            </a:r>
            <a:r>
              <a:rPr lang="en-GB" sz="1700" dirty="0"/>
              <a:t>(Elder 2019)</a:t>
            </a:r>
          </a:p>
          <a:p>
            <a:pPr marL="542925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Speakers can concede hearers’ misunderstandings if they are not functionally significant or for independent reasons </a:t>
            </a:r>
            <a:r>
              <a:rPr lang="en-GB" sz="1700" dirty="0"/>
              <a:t>(Elder &amp; Beaver 2022)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874C2-FFD0-D591-8F10-C22A49D6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927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71457-AD64-8140-4F69-AA5246075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11426"/>
            <a:ext cx="10659479" cy="1450757"/>
          </a:xfrm>
        </p:spPr>
        <p:txBody>
          <a:bodyPr>
            <a:normAutofit/>
          </a:bodyPr>
          <a:lstStyle/>
          <a:p>
            <a:r>
              <a:rPr lang="en-GB" dirty="0"/>
              <a:t>Co-constructed meanings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5D4CD-C887-7BC9-239D-DE318DD26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608" lvl="1" indent="0">
              <a:buNone/>
            </a:pPr>
            <a:endParaRPr lang="en-GB" sz="2000" dirty="0"/>
          </a:p>
          <a:p>
            <a:pPr marL="475488" lvl="2" indent="0">
              <a:buNone/>
            </a:pPr>
            <a:r>
              <a:rPr lang="en-GB" sz="2000" dirty="0"/>
              <a:t>W: 	And what would you like to drink? </a:t>
            </a:r>
          </a:p>
          <a:p>
            <a:pPr marL="475488" lvl="2" indent="0">
              <a:buNone/>
            </a:pPr>
            <a:r>
              <a:rPr lang="en-GB" sz="2000" dirty="0"/>
              <a:t>C: 	Hot tea, please. Uh, English breakfast. </a:t>
            </a:r>
          </a:p>
          <a:p>
            <a:pPr marL="475488" lvl="2" indent="0">
              <a:buNone/>
            </a:pPr>
            <a:r>
              <a:rPr lang="en-GB" sz="2000" dirty="0"/>
              <a:t>W: 	That was Earl Grey? </a:t>
            </a:r>
          </a:p>
          <a:p>
            <a:pPr marL="475488" lvl="2" indent="0">
              <a:buNone/>
            </a:pPr>
            <a:r>
              <a:rPr lang="en-GB" sz="2000" dirty="0"/>
              <a:t>C: 	Right</a:t>
            </a:r>
          </a:p>
          <a:p>
            <a:pPr marL="0" indent="0">
              <a:buNone/>
            </a:pPr>
            <a:endParaRPr lang="en-GB" dirty="0"/>
          </a:p>
          <a:p>
            <a:pPr marL="292608" lvl="1" indent="0">
              <a:buNone/>
            </a:pPr>
            <a:r>
              <a:rPr lang="en-GB" sz="2000" dirty="0"/>
              <a:t>“I initially intended to be taken as meaning one thing, but I changed my mind. Speakers may accept a </a:t>
            </a:r>
            <a:r>
              <a:rPr lang="en-GB" sz="2000" dirty="0" err="1"/>
              <a:t>misconstrual</a:t>
            </a:r>
            <a:r>
              <a:rPr lang="en-GB" sz="2000" dirty="0"/>
              <a:t> because they deem it too trivial, disrupting, or embarrassing to correct. Still, once it is grounded, </a:t>
            </a:r>
            <a:r>
              <a:rPr lang="en-GB" sz="2000" b="1" dirty="0"/>
              <a:t>it is taken to be what they mean</a:t>
            </a:r>
            <a:r>
              <a:rPr lang="en-GB" sz="2000" dirty="0"/>
              <a:t>.” </a:t>
            </a:r>
          </a:p>
          <a:p>
            <a:pPr marL="292608" lvl="1" indent="0">
              <a:buNone/>
            </a:pPr>
            <a:r>
              <a:rPr lang="en-GB" sz="1600" dirty="0"/>
              <a:t>(Clark 1997: 589)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7C1B3-A56E-90BC-F061-A6314447F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87-6742-49E1-A01E-F69B758F01B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1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0F636-2E6D-1CD0-D187-A34DC5C8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Dynamic, emergent meanings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15066-368A-4936-1114-3F8F2E928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737360"/>
            <a:ext cx="10058400" cy="4609567"/>
          </a:xfrm>
        </p:spPr>
        <p:txBody>
          <a:bodyPr>
            <a:normAutofit/>
          </a:bodyPr>
          <a:lstStyle/>
          <a:p>
            <a:endParaRPr lang="en-GB" sz="2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sz="1700" dirty="0"/>
          </a:p>
          <a:p>
            <a:pPr algn="ctr"/>
            <a:r>
              <a:rPr lang="en-GB" sz="1700" dirty="0"/>
              <a:t>(Kadar &amp; Haugh 2013: 118)</a:t>
            </a:r>
          </a:p>
          <a:p>
            <a:endParaRPr lang="en-GB" dirty="0"/>
          </a:p>
        </p:txBody>
      </p:sp>
      <p:pic>
        <p:nvPicPr>
          <p:cNvPr id="4" name="Picture 3" descr="Diagram, schematic&#10;&#10;Description automatically generated">
            <a:extLst>
              <a:ext uri="{FF2B5EF4-FFF2-40B4-BE49-F238E27FC236}">
                <a16:creationId xmlns:a16="http://schemas.microsoft.com/office/drawing/2014/main" id="{AD1FD689-5B1B-78A9-30EE-690E652D8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43" y="2534479"/>
            <a:ext cx="6199753" cy="232622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EB254D-2D99-61B5-AE1E-601AC01D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8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6D11-6518-4F21-B738-61887557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Speaker meaning as co-constructed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C16B-5591-4710-849C-B200FA909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52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H</a:t>
            </a:r>
            <a:r>
              <a:rPr lang="en-GB" sz="2000" dirty="0"/>
              <a:t>earers’ understandings are evidenced through their responses to speakers </a:t>
            </a:r>
            <a:r>
              <a:rPr lang="en-GB" sz="1600" dirty="0"/>
              <a:t>(Elder &amp; Haugh 2018)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Rather than assuming a one-stage process of ‘speaker implicates, hearer infers’, the propositions that are of interest to a theory of communication are often subject to a </a:t>
            </a:r>
            <a:r>
              <a:rPr lang="en-GB" b="1" dirty="0"/>
              <a:t>three-part </a:t>
            </a:r>
            <a:r>
              <a:rPr lang="en-GB" dirty="0"/>
              <a:t>process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 marL="571500" lvl="1" indent="-342900">
              <a:buAutoNum type="arabicPeriod"/>
            </a:pPr>
            <a:r>
              <a:rPr lang="en-GB" sz="2000" dirty="0"/>
              <a:t>A produces u</a:t>
            </a:r>
            <a:r>
              <a:rPr lang="en-GB" sz="2000" baseline="-25000" dirty="0"/>
              <a:t>1</a:t>
            </a:r>
            <a:r>
              <a:rPr lang="en-GB" sz="2000" dirty="0"/>
              <a:t> </a:t>
            </a:r>
          </a:p>
          <a:p>
            <a:pPr marL="571500" lvl="1" indent="-342900">
              <a:buAutoNum type="arabicPeriod"/>
            </a:pPr>
            <a:r>
              <a:rPr lang="en-GB" sz="2000" dirty="0"/>
              <a:t>B responds to u</a:t>
            </a:r>
            <a:r>
              <a:rPr lang="en-GB" sz="2000" baseline="-25000" dirty="0"/>
              <a:t>1</a:t>
            </a:r>
            <a:r>
              <a:rPr lang="en-GB" sz="2000" dirty="0"/>
              <a:t> via u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</a:p>
          <a:p>
            <a:pPr marL="571500" lvl="1" indent="-342900">
              <a:buAutoNum type="arabicPeriod"/>
            </a:pPr>
            <a:r>
              <a:rPr lang="en-GB" sz="2000" dirty="0"/>
              <a:t>A responds to u</a:t>
            </a:r>
            <a:r>
              <a:rPr lang="en-GB" sz="2000" baseline="-25000" dirty="0"/>
              <a:t>2</a:t>
            </a:r>
            <a:r>
              <a:rPr lang="en-GB" sz="2000" dirty="0"/>
              <a:t> via u</a:t>
            </a:r>
            <a:r>
              <a:rPr lang="en-GB" sz="2000" baseline="-25000" dirty="0"/>
              <a:t>3</a:t>
            </a:r>
          </a:p>
          <a:p>
            <a:pPr algn="thaiDist">
              <a:lnSpc>
                <a:spcPct val="90000"/>
              </a:lnSpc>
            </a:pPr>
            <a:endParaRPr lang="en-GB" dirty="0"/>
          </a:p>
          <a:p>
            <a:pPr algn="thaiDist">
              <a:lnSpc>
                <a:spcPct val="90000"/>
              </a:lnSpc>
            </a:pPr>
            <a:r>
              <a:rPr lang="en-GB" dirty="0"/>
              <a:t>Through this sequential process, the participants </a:t>
            </a:r>
            <a:r>
              <a:rPr lang="en-GB" b="1" dirty="0"/>
              <a:t>settle</a:t>
            </a:r>
            <a:r>
              <a:rPr lang="en-GB" dirty="0"/>
              <a:t> on an agreed meaning of u</a:t>
            </a:r>
            <a:r>
              <a:rPr lang="en-GB" baseline="-25000" dirty="0"/>
              <a:t>1</a:t>
            </a:r>
          </a:p>
          <a:p>
            <a:r>
              <a:rPr lang="en-GB" dirty="0"/>
              <a:t>Speaker meaning is “The most salient propositional meaning that is ostensively made operative between interlocutors” </a:t>
            </a:r>
            <a:r>
              <a:rPr lang="en-GB" sz="1600" dirty="0"/>
              <a:t>(p. 595)</a:t>
            </a:r>
          </a:p>
          <a:p>
            <a:pPr algn="thaiDist">
              <a:lnSpc>
                <a:spcPct val="90000"/>
              </a:lnSpc>
            </a:pPr>
            <a:endParaRPr lang="en-GB" sz="1800" baseline="-250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DE8CC-C6AC-21E2-FC7D-C1197D775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0227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33026-A412-8203-68D4-5FB14B47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metasemantic</a:t>
            </a:r>
            <a:r>
              <a:rPr lang="en-GB" dirty="0"/>
              <a:t>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2D047-AA29-6EE3-D0BD-484A1B202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lvl="2" indent="0">
              <a:buNone/>
            </a:pPr>
            <a:endParaRPr lang="en-GB" sz="2000" dirty="0"/>
          </a:p>
          <a:p>
            <a:pPr marL="384048" lvl="2" indent="0">
              <a:buNone/>
            </a:pPr>
            <a:endParaRPr lang="en-GB" sz="2000" dirty="0"/>
          </a:p>
          <a:p>
            <a:pPr marL="566928" lvl="3" indent="0">
              <a:buNone/>
            </a:pPr>
            <a:r>
              <a:rPr lang="en-GB" sz="2000" dirty="0"/>
              <a:t>“‘[M]</a:t>
            </a:r>
            <a:r>
              <a:rPr lang="en-GB" sz="2000" dirty="0" err="1"/>
              <a:t>etasemantics</a:t>
            </a:r>
            <a:r>
              <a:rPr lang="en-GB" sz="2000" dirty="0"/>
              <a:t>’ [refers] to the meta-theory of meaning tout court, and as such a meta-level that also subsumes aspects of meaning traditionally ascribed to pragmatics.” </a:t>
            </a:r>
          </a:p>
          <a:p>
            <a:pPr marL="382588" lvl="2" indent="-115888">
              <a:buNone/>
              <a:tabLst>
                <a:tab pos="538163" algn="l"/>
              </a:tabLst>
            </a:pPr>
            <a:endParaRPr lang="en-GB" sz="1600" dirty="0"/>
          </a:p>
          <a:p>
            <a:pPr marL="382588" lvl="2" indent="-115888">
              <a:buNone/>
              <a:tabLst>
                <a:tab pos="538163" algn="l"/>
              </a:tabLst>
            </a:pPr>
            <a:r>
              <a:rPr lang="en-GB" sz="1600" dirty="0"/>
              <a:t>		(Jaszczolt 2021a: 204; see also Jaszczolt 2022)</a:t>
            </a:r>
          </a:p>
          <a:p>
            <a:endParaRPr lang="en-GB" dirty="0"/>
          </a:p>
          <a:p>
            <a:r>
              <a:rPr lang="en-GB" sz="2400" b="1" dirty="0">
                <a:solidFill>
                  <a:srgbClr val="FF0000"/>
                </a:solidFill>
              </a:rPr>
              <a:t>?</a:t>
            </a:r>
            <a:r>
              <a:rPr lang="en-GB" sz="2400" dirty="0"/>
              <a:t> What does a unit of analysis look like that can capture how speakers’ individual cognitive processes lead to on-record, settled utterance meanings?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4FDFA-31C7-1E75-65C8-8E513821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A24A-BBCB-41AA-B82B-F658E18DA75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05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4127</Words>
  <Application>Microsoft Office PowerPoint</Application>
  <PresentationFormat>Widescreen</PresentationFormat>
  <Paragraphs>423</Paragraphs>
  <Slides>39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Calibri Light</vt:lpstr>
      <vt:lpstr>Lucida Calligraphy</vt:lpstr>
      <vt:lpstr>Times New Roman</vt:lpstr>
      <vt:lpstr>Wingdings</vt:lpstr>
      <vt:lpstr>Office Theme</vt:lpstr>
      <vt:lpstr>Retrospect</vt:lpstr>
      <vt:lpstr>Document</vt:lpstr>
      <vt:lpstr>Dynamic Functional Proposition  for Dynamic Discourse Meaning </vt:lpstr>
      <vt:lpstr>Propositions in contextualist post-Gricean pragmatics</vt:lpstr>
      <vt:lpstr>A metapragmatic inquiry</vt:lpstr>
      <vt:lpstr>‘What is said’ as indirect primary meanings</vt:lpstr>
      <vt:lpstr>Beyond speakers’ intentions</vt:lpstr>
      <vt:lpstr>Co-constructed meanings</vt:lpstr>
      <vt:lpstr>Dynamic, emergent meanings</vt:lpstr>
      <vt:lpstr>Speaker meaning as co-constructed</vt:lpstr>
      <vt:lpstr>A metasemantic inquiry</vt:lpstr>
      <vt:lpstr>Capturing dynamic meanings</vt:lpstr>
      <vt:lpstr>Dynamic Semantics and progressing contextualism</vt:lpstr>
      <vt:lpstr>Problems:</vt:lpstr>
      <vt:lpstr>Task:</vt:lpstr>
      <vt:lpstr>Proposition:  in search of a concept</vt:lpstr>
      <vt:lpstr>Different objectives, different ‘propositions’</vt:lpstr>
      <vt:lpstr>PowerPoint Presentation</vt:lpstr>
      <vt:lpstr>?</vt:lpstr>
      <vt:lpstr> </vt:lpstr>
      <vt:lpstr>Recent precursors</vt:lpstr>
      <vt:lpstr>Naturalized propositions</vt:lpstr>
      <vt:lpstr>Cognitive propositions</vt:lpstr>
      <vt:lpstr>Functional proposition</vt:lpstr>
      <vt:lpstr>Towards a dynamic proposition for dynamic discourse meaning</vt:lpstr>
      <vt:lpstr>A model of speaker meaning as interactional achievements</vt:lpstr>
      <vt:lpstr>Tracking dynamic discourse meaning (u1)</vt:lpstr>
      <vt:lpstr>Functional Dynamic Proposition (FDP)  for u1 at t3</vt:lpstr>
      <vt:lpstr>Example of a supporting theory: Default Semantics  Processes and sources of information:</vt:lpstr>
      <vt:lpstr>Social, cognitive and linguistic parameters for dynamic discourse meanings</vt:lpstr>
      <vt:lpstr>Merger representation (Σ) in Default Semantics:</vt:lpstr>
      <vt:lpstr>Public vs private meanings</vt:lpstr>
      <vt:lpstr>Unresolved misunderstandings</vt:lpstr>
      <vt:lpstr>Unresolved misunderstandings</vt:lpstr>
      <vt:lpstr>? How far do we go in representing what ‘lurks under the surface’?</vt:lpstr>
      <vt:lpstr>The importance of ‘non-propositional’ effects</vt:lpstr>
      <vt:lpstr>Conversation as interpersonal inquiry</vt:lpstr>
      <vt:lpstr>Summary and conclusions</vt:lpstr>
      <vt:lpstr>Possible objections and questions for further inquiry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Katarzyna Jaszczolt</dc:creator>
  <cp:lastModifiedBy>Chi-He Elder</cp:lastModifiedBy>
  <cp:revision>48</cp:revision>
  <dcterms:created xsi:type="dcterms:W3CDTF">2022-09-26T09:09:55Z</dcterms:created>
  <dcterms:modified xsi:type="dcterms:W3CDTF">2023-03-23T09:28:11Z</dcterms:modified>
</cp:coreProperties>
</file>